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701" r:id="rId3"/>
    <p:sldId id="703" r:id="rId4"/>
    <p:sldId id="702" r:id="rId5"/>
    <p:sldId id="704" r:id="rId6"/>
    <p:sldId id="717" r:id="rId7"/>
    <p:sldId id="716" r:id="rId8"/>
    <p:sldId id="706" r:id="rId9"/>
    <p:sldId id="722" r:id="rId10"/>
    <p:sldId id="709" r:id="rId11"/>
    <p:sldId id="723" r:id="rId12"/>
    <p:sldId id="710" r:id="rId13"/>
    <p:sldId id="257" r:id="rId14"/>
    <p:sldId id="714" r:id="rId15"/>
    <p:sldId id="711" r:id="rId16"/>
    <p:sldId id="724" r:id="rId17"/>
    <p:sldId id="725" r:id="rId18"/>
    <p:sldId id="712" r:id="rId19"/>
  </p:sldIdLst>
  <p:sldSz cx="9144000" cy="5143500" type="screen16x9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1F6"/>
    <a:srgbClr val="DE231D"/>
    <a:srgbClr val="E20029"/>
    <a:srgbClr val="E6E6E6"/>
    <a:srgbClr val="001321"/>
    <a:srgbClr val="004471"/>
    <a:srgbClr val="FF0066"/>
    <a:srgbClr val="0A0D0F"/>
    <a:srgbClr val="242527"/>
    <a:srgbClr val="422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88132" autoAdjust="0"/>
  </p:normalViewPr>
  <p:slideViewPr>
    <p:cSldViewPr snapToGrid="0" showGuides="1">
      <p:cViewPr varScale="1">
        <p:scale>
          <a:sx n="132" d="100"/>
          <a:sy n="132" d="100"/>
        </p:scale>
        <p:origin x="1038" y="126"/>
      </p:cViewPr>
      <p:guideLst>
        <p:guide orient="horz" pos="1597"/>
        <p:guide pos="317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5076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698B8-CBF2-4EE5-BA53-73D880D6AF19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3BDE7-C762-459B-BCB8-FB25BB5BF8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69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465.95374" units="1/cm"/>
          <inkml:channelProperty channel="Y" name="resolution" value="2345.52612" units="1/cm"/>
          <inkml:channelProperty channel="F" name="resolution" value="5.68611" units="1/cm"/>
        </inkml:channelProperties>
      </inkml:inkSource>
      <inkml:timestamp xml:id="ts0" timeString="2017-12-05T08:27:24.9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812521A-9ACE-44A2-9A42-6A7A063CDB68}" emma:medium="tactile" emma:mode="ink">
          <msink:context xmlns:msink="http://schemas.microsoft.com/ink/2010/main" type="inkDrawing" rotatedBoundingBox="8685,5169 8690,5168 8690,5169 8686,5171" semanticType="callout" shapeName="Other"/>
        </emma:interpretation>
      </emma:emma>
    </inkml:annotationXML>
    <inkml:trace contextRef="#ctx0" brushRef="#br0">4 0 201,'0'2'44,"0"-2"-49,-4 0-56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465.95374" units="1/cm"/>
          <inkml:channelProperty channel="Y" name="resolution" value="2345.52612" units="1/cm"/>
          <inkml:channelProperty channel="F" name="resolution" value="5.68611" units="1/cm"/>
        </inkml:channelProperties>
      </inkml:inkSource>
      <inkml:timestamp xml:id="ts0" timeString="2017-12-05T09:03:41.3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124A7A-B66C-435A-B6AA-975E5824CE3D}" emma:medium="tactile" emma:mode="ink">
          <msink:context xmlns:msink="http://schemas.microsoft.com/ink/2010/main" type="writingRegion" rotatedBoundingBox="249,-1647 302,-1647 302,-1614 249,-1614"/>
        </emma:interpretation>
      </emma:emma>
    </inkml:annotationXML>
    <inkml:traceGroup>
      <inkml:annotationXML>
        <emma:emma xmlns:emma="http://www.w3.org/2003/04/emma" version="1.0">
          <emma:interpretation id="{006841C2-2F15-4370-98E8-8EF8790A8C2D}" emma:medium="tactile" emma:mode="ink">
            <msink:context xmlns:msink="http://schemas.microsoft.com/ink/2010/main" type="paragraph" rotatedBoundingBox="249,-1647 302,-1647 302,-1614 249,-1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36522D-B9D0-4527-A2DF-2C6DE7207BE8}" emma:medium="tactile" emma:mode="ink">
              <msink:context xmlns:msink="http://schemas.microsoft.com/ink/2010/main" type="line" rotatedBoundingBox="249,-1647 302,-1647 302,-1614 249,-1614"/>
            </emma:interpretation>
          </emma:emma>
        </inkml:annotationXML>
        <inkml:traceGroup>
          <inkml:annotationXML>
            <emma:emma xmlns:emma="http://www.w3.org/2003/04/emma" version="1.0">
              <emma:interpretation id="{18951EFF-FD25-4E67-9FC9-864751FCD604}" emma:medium="tactile" emma:mode="ink">
                <msink:context xmlns:msink="http://schemas.microsoft.com/ink/2010/main" type="inkWord" rotatedBoundingBox="249,-1647 302,-1647 302,-1614 249,-1614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4</emma:literal>
                </emma:interpretation>
              </emma:one-of>
            </emma:emma>
          </inkml:annotationXML>
          <inkml:trace contextRef="#ctx0" brushRef="#br0">56 33 250,'-35'-15'22,"17"6"-19,18 7-3,0 0-39,24-3-61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465.95374" units="1/cm"/>
          <inkml:channelProperty channel="Y" name="resolution" value="2345.52612" units="1/cm"/>
          <inkml:channelProperty channel="F" name="resolution" value="5.68611" units="1/cm"/>
        </inkml:channelProperties>
      </inkml:inkSource>
      <inkml:timestamp xml:id="ts0" timeString="2020-11-17T08:50:26.2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 33 250,'-35'-15'22,"17"6"-19,18 7-3,0 0-39,24-3-61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A4EF0-4662-4BB4-8F99-B9FDE6120FB0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549ED-DF61-4D80-9912-626E6D6D64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575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44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50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40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74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7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1200" dirty="0">
                <a:latin typeface="system-ui"/>
              </a:rPr>
              <a:t>Логистическая регрессия</a:t>
            </a:r>
            <a:br>
              <a:rPr lang="ru-RU" sz="1200" dirty="0">
                <a:latin typeface="system-ui"/>
              </a:rPr>
            </a:br>
            <a:endParaRPr lang="ru-RU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system-ui"/>
              </a:rPr>
              <a:t>CatBoost</a:t>
            </a:r>
            <a:br>
              <a:rPr lang="en-US" sz="1200" dirty="0">
                <a:latin typeface="system-ui"/>
              </a:rPr>
            </a:br>
            <a:endParaRPr lang="ru-RU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system-ui"/>
              </a:rPr>
              <a:t>LightGBM</a:t>
            </a:r>
            <a:br>
              <a:rPr lang="ru-RU" sz="1200" dirty="0">
                <a:latin typeface="system-ui"/>
              </a:rPr>
            </a:br>
            <a:endParaRPr lang="ru-RU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system-ui"/>
              </a:rPr>
              <a:t>XGBoost</a:t>
            </a: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en-US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1200" dirty="0">
                <a:latin typeface="system-ui"/>
              </a:rPr>
              <a:t>Ансамбль моделей (</a:t>
            </a:r>
            <a:r>
              <a:rPr lang="en-US" sz="1200" dirty="0">
                <a:latin typeface="system-ui"/>
              </a:rPr>
              <a:t>CatBoost, LightGBM, XGBoost</a:t>
            </a:r>
            <a:r>
              <a:rPr lang="ru-RU" sz="1200" dirty="0">
                <a:latin typeface="system-ui"/>
              </a:rPr>
              <a:t>)</a:t>
            </a:r>
          </a:p>
          <a:p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44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1200" dirty="0">
                <a:latin typeface="system-ui"/>
              </a:rPr>
              <a:t>Логистическая регрессия</a:t>
            </a:r>
            <a:br>
              <a:rPr lang="ru-RU" sz="1200" dirty="0">
                <a:latin typeface="system-ui"/>
              </a:rPr>
            </a:br>
            <a:endParaRPr lang="ru-RU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system-ui"/>
              </a:rPr>
              <a:t>CatBoost</a:t>
            </a:r>
            <a:br>
              <a:rPr lang="en-US" sz="1200" dirty="0">
                <a:latin typeface="system-ui"/>
              </a:rPr>
            </a:br>
            <a:endParaRPr lang="ru-RU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system-ui"/>
              </a:rPr>
              <a:t>LightGBM</a:t>
            </a:r>
            <a:br>
              <a:rPr lang="ru-RU" sz="1200" dirty="0">
                <a:latin typeface="system-ui"/>
              </a:rPr>
            </a:br>
            <a:endParaRPr lang="ru-RU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system-ui"/>
              </a:rPr>
              <a:t>XGBoost</a:t>
            </a: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en-US" sz="12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1200" dirty="0">
                <a:latin typeface="system-ui"/>
              </a:rPr>
              <a:t>Ансамбль моделей (</a:t>
            </a:r>
            <a:r>
              <a:rPr lang="en-US" sz="1200" dirty="0">
                <a:latin typeface="system-ui"/>
              </a:rPr>
              <a:t>CatBoost, LightGBM, XGBoost</a:t>
            </a:r>
            <a:r>
              <a:rPr lang="ru-RU" sz="1200" dirty="0">
                <a:latin typeface="system-ui"/>
              </a:rPr>
              <a:t>)</a:t>
            </a:r>
          </a:p>
          <a:p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2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549ED-DF61-4D80-9912-626E6D6D643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71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4"/>
            <a:ext cx="9142618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е данные 5"/>
              <p14:cNvContentPartPr/>
              <p14:nvPr userDrawn="1"/>
            </p14:nvContentPartPr>
            <p14:xfrm>
              <a:off x="88732" y="-593139"/>
              <a:ext cx="20520" cy="12240"/>
            </p14:xfrm>
          </p:contentPart>
        </mc:Choice>
        <mc:Fallback xmlns=""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32" y="-597459"/>
                <a:ext cx="309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0" y="511437"/>
            <a:ext cx="1512000" cy="504000"/>
          </a:xfrm>
          <a:prstGeom prst="rect">
            <a:avLst/>
          </a:prstGeom>
        </p:spPr>
      </p:pic>
      <p:sp>
        <p:nvSpPr>
          <p:cNvPr id="23" name="Полилиния 22"/>
          <p:cNvSpPr/>
          <p:nvPr userDrawn="1"/>
        </p:nvSpPr>
        <p:spPr>
          <a:xfrm>
            <a:off x="679190" y="1521380"/>
            <a:ext cx="8464809" cy="2952280"/>
          </a:xfrm>
          <a:custGeom>
            <a:avLst/>
            <a:gdLst>
              <a:gd name="connsiteX0" fmla="*/ 5984714 w 8464809"/>
              <a:gd name="connsiteY0" fmla="*/ 0 h 2952280"/>
              <a:gd name="connsiteX1" fmla="*/ 6221090 w 8464809"/>
              <a:gd name="connsiteY1" fmla="*/ 0 h 2952280"/>
              <a:gd name="connsiteX2" fmla="*/ 6221090 w 8464809"/>
              <a:gd name="connsiteY2" fmla="*/ 236376 h 2952280"/>
              <a:gd name="connsiteX3" fmla="*/ 8464809 w 8464809"/>
              <a:gd name="connsiteY3" fmla="*/ 236376 h 2952280"/>
              <a:gd name="connsiteX4" fmla="*/ 8464809 w 8464809"/>
              <a:gd name="connsiteY4" fmla="*/ 2861296 h 2952280"/>
              <a:gd name="connsiteX5" fmla="*/ 1821414 w 8464809"/>
              <a:gd name="connsiteY5" fmla="*/ 2861296 h 2952280"/>
              <a:gd name="connsiteX6" fmla="*/ 1821414 w 8464809"/>
              <a:gd name="connsiteY6" fmla="*/ 2952280 h 2952280"/>
              <a:gd name="connsiteX7" fmla="*/ 0 w 8464809"/>
              <a:gd name="connsiteY7" fmla="*/ 2952280 h 2952280"/>
              <a:gd name="connsiteX8" fmla="*/ 0 w 8464809"/>
              <a:gd name="connsiteY8" fmla="*/ 472658 h 2952280"/>
              <a:gd name="connsiteX9" fmla="*/ 247651 w 8464809"/>
              <a:gd name="connsiteY9" fmla="*/ 472658 h 2952280"/>
              <a:gd name="connsiteX10" fmla="*/ 247651 w 8464809"/>
              <a:gd name="connsiteY10" fmla="*/ 236376 h 2952280"/>
              <a:gd name="connsiteX11" fmla="*/ 1697007 w 8464809"/>
              <a:gd name="connsiteY11" fmla="*/ 236376 h 2952280"/>
              <a:gd name="connsiteX12" fmla="*/ 1697007 w 8464809"/>
              <a:gd name="connsiteY12" fmla="*/ 317195 h 2952280"/>
              <a:gd name="connsiteX13" fmla="*/ 6219243 w 8464809"/>
              <a:gd name="connsiteY13" fmla="*/ 317195 h 2952280"/>
              <a:gd name="connsiteX14" fmla="*/ 6219243 w 8464809"/>
              <a:gd name="connsiteY14" fmla="*/ 236376 h 2952280"/>
              <a:gd name="connsiteX15" fmla="*/ 5984714 w 8464809"/>
              <a:gd name="connsiteY15" fmla="*/ 236376 h 295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64809" h="2952280">
                <a:moveTo>
                  <a:pt x="5984714" y="0"/>
                </a:moveTo>
                <a:lnTo>
                  <a:pt x="6221090" y="0"/>
                </a:lnTo>
                <a:lnTo>
                  <a:pt x="6221090" y="236376"/>
                </a:lnTo>
                <a:lnTo>
                  <a:pt x="8464809" y="236376"/>
                </a:lnTo>
                <a:lnTo>
                  <a:pt x="8464809" y="2861296"/>
                </a:lnTo>
                <a:lnTo>
                  <a:pt x="1821414" y="2861296"/>
                </a:lnTo>
                <a:lnTo>
                  <a:pt x="1821414" y="2952280"/>
                </a:lnTo>
                <a:lnTo>
                  <a:pt x="0" y="2952280"/>
                </a:lnTo>
                <a:lnTo>
                  <a:pt x="0" y="472658"/>
                </a:lnTo>
                <a:lnTo>
                  <a:pt x="247651" y="472658"/>
                </a:lnTo>
                <a:lnTo>
                  <a:pt x="247651" y="236376"/>
                </a:lnTo>
                <a:lnTo>
                  <a:pt x="1697007" y="236376"/>
                </a:lnTo>
                <a:lnTo>
                  <a:pt x="1697007" y="317195"/>
                </a:lnTo>
                <a:lnTo>
                  <a:pt x="6219243" y="317195"/>
                </a:lnTo>
                <a:lnTo>
                  <a:pt x="6219243" y="236376"/>
                </a:lnTo>
                <a:lnTo>
                  <a:pt x="5984714" y="236376"/>
                </a:lnTo>
                <a:close/>
              </a:path>
            </a:pathLst>
          </a:custGeom>
          <a:solidFill>
            <a:srgbClr val="0A31F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19246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05559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е данные 5"/>
              <p14:cNvContentPartPr/>
              <p14:nvPr userDrawn="1"/>
            </p14:nvContentPartPr>
            <p14:xfrm>
              <a:off x="88732" y="-593139"/>
              <a:ext cx="20520" cy="12240"/>
            </p14:xfrm>
          </p:contentPart>
        </mc:Choice>
        <mc:Fallback xmlns="">
          <p:pic>
            <p:nvPicPr>
              <p:cNvPr id="7" name="Рукописные данные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32" y="-597459"/>
                <a:ext cx="309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4"/>
            <a:ext cx="9142618" cy="5143500"/>
          </a:xfrm>
          <a:prstGeom prst="rect">
            <a:avLst/>
          </a:prstGeom>
        </p:spPr>
      </p:pic>
      <p:sp>
        <p:nvSpPr>
          <p:cNvPr id="13" name="Полилиния 12"/>
          <p:cNvSpPr/>
          <p:nvPr userDrawn="1"/>
        </p:nvSpPr>
        <p:spPr>
          <a:xfrm rot="10800000">
            <a:off x="0" y="1769030"/>
            <a:ext cx="7232650" cy="2237820"/>
          </a:xfrm>
          <a:custGeom>
            <a:avLst/>
            <a:gdLst>
              <a:gd name="connsiteX0" fmla="*/ 5984714 w 8464809"/>
              <a:gd name="connsiteY0" fmla="*/ 0 h 2952280"/>
              <a:gd name="connsiteX1" fmla="*/ 6221090 w 8464809"/>
              <a:gd name="connsiteY1" fmla="*/ 0 h 2952280"/>
              <a:gd name="connsiteX2" fmla="*/ 6221090 w 8464809"/>
              <a:gd name="connsiteY2" fmla="*/ 236376 h 2952280"/>
              <a:gd name="connsiteX3" fmla="*/ 8464809 w 8464809"/>
              <a:gd name="connsiteY3" fmla="*/ 236376 h 2952280"/>
              <a:gd name="connsiteX4" fmla="*/ 8464809 w 8464809"/>
              <a:gd name="connsiteY4" fmla="*/ 2861296 h 2952280"/>
              <a:gd name="connsiteX5" fmla="*/ 1821414 w 8464809"/>
              <a:gd name="connsiteY5" fmla="*/ 2861296 h 2952280"/>
              <a:gd name="connsiteX6" fmla="*/ 1821414 w 8464809"/>
              <a:gd name="connsiteY6" fmla="*/ 2952280 h 2952280"/>
              <a:gd name="connsiteX7" fmla="*/ 0 w 8464809"/>
              <a:gd name="connsiteY7" fmla="*/ 2952280 h 2952280"/>
              <a:gd name="connsiteX8" fmla="*/ 0 w 8464809"/>
              <a:gd name="connsiteY8" fmla="*/ 472658 h 2952280"/>
              <a:gd name="connsiteX9" fmla="*/ 247651 w 8464809"/>
              <a:gd name="connsiteY9" fmla="*/ 472658 h 2952280"/>
              <a:gd name="connsiteX10" fmla="*/ 247651 w 8464809"/>
              <a:gd name="connsiteY10" fmla="*/ 236376 h 2952280"/>
              <a:gd name="connsiteX11" fmla="*/ 1697007 w 8464809"/>
              <a:gd name="connsiteY11" fmla="*/ 236376 h 2952280"/>
              <a:gd name="connsiteX12" fmla="*/ 1697007 w 8464809"/>
              <a:gd name="connsiteY12" fmla="*/ 317195 h 2952280"/>
              <a:gd name="connsiteX13" fmla="*/ 6219243 w 8464809"/>
              <a:gd name="connsiteY13" fmla="*/ 317195 h 2952280"/>
              <a:gd name="connsiteX14" fmla="*/ 6219243 w 8464809"/>
              <a:gd name="connsiteY14" fmla="*/ 236376 h 2952280"/>
              <a:gd name="connsiteX15" fmla="*/ 5984714 w 8464809"/>
              <a:gd name="connsiteY15" fmla="*/ 236376 h 295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64809" h="2952280">
                <a:moveTo>
                  <a:pt x="5984714" y="0"/>
                </a:moveTo>
                <a:lnTo>
                  <a:pt x="6221090" y="0"/>
                </a:lnTo>
                <a:lnTo>
                  <a:pt x="6221090" y="236376"/>
                </a:lnTo>
                <a:lnTo>
                  <a:pt x="8464809" y="236376"/>
                </a:lnTo>
                <a:lnTo>
                  <a:pt x="8464809" y="2861296"/>
                </a:lnTo>
                <a:lnTo>
                  <a:pt x="1821414" y="2861296"/>
                </a:lnTo>
                <a:lnTo>
                  <a:pt x="1821414" y="2952280"/>
                </a:lnTo>
                <a:lnTo>
                  <a:pt x="0" y="2952280"/>
                </a:lnTo>
                <a:lnTo>
                  <a:pt x="0" y="472658"/>
                </a:lnTo>
                <a:lnTo>
                  <a:pt x="247651" y="472658"/>
                </a:lnTo>
                <a:lnTo>
                  <a:pt x="247651" y="236376"/>
                </a:lnTo>
                <a:lnTo>
                  <a:pt x="1697007" y="236376"/>
                </a:lnTo>
                <a:lnTo>
                  <a:pt x="1697007" y="317195"/>
                </a:lnTo>
                <a:lnTo>
                  <a:pt x="6219243" y="317195"/>
                </a:lnTo>
                <a:lnTo>
                  <a:pt x="6219243" y="236376"/>
                </a:lnTo>
                <a:lnTo>
                  <a:pt x="5984714" y="236376"/>
                </a:lnTo>
                <a:close/>
              </a:path>
            </a:pathLst>
          </a:custGeom>
          <a:solidFill>
            <a:srgbClr val="0A31F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466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50712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9AB9C-5358-4F99-AED8-35586CE8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225F72-CEBF-4537-94B0-378E98B6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0003-3D50-4F7C-AE82-F07D58D4B19D}" type="datetimeFigureOut">
              <a:rPr lang="ru-RU" smtClean="0"/>
              <a:t>04.02.2024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9196FF-E185-4B48-826F-91FCD320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8A0E10-A5E1-443A-A206-7B33BF6A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04AF-6A14-4031-A9D3-12B67C8A73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04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олилиния 52"/>
          <p:cNvSpPr/>
          <p:nvPr userDrawn="1"/>
        </p:nvSpPr>
        <p:spPr>
          <a:xfrm rot="10800000">
            <a:off x="3966" y="4570335"/>
            <a:ext cx="5892800" cy="492931"/>
          </a:xfrm>
          <a:custGeom>
            <a:avLst/>
            <a:gdLst>
              <a:gd name="connsiteX0" fmla="*/ 247651 w 5892800"/>
              <a:gd name="connsiteY0" fmla="*/ 0 h 359692"/>
              <a:gd name="connsiteX1" fmla="*/ 1697007 w 5892800"/>
              <a:gd name="connsiteY1" fmla="*/ 0 h 359692"/>
              <a:gd name="connsiteX2" fmla="*/ 1697007 w 5892800"/>
              <a:gd name="connsiteY2" fmla="*/ 68245 h 359692"/>
              <a:gd name="connsiteX3" fmla="*/ 5892800 w 5892800"/>
              <a:gd name="connsiteY3" fmla="*/ 68245 h 359692"/>
              <a:gd name="connsiteX4" fmla="*/ 5892800 w 5892800"/>
              <a:gd name="connsiteY4" fmla="*/ 359692 h 359692"/>
              <a:gd name="connsiteX5" fmla="*/ 0 w 5892800"/>
              <a:gd name="connsiteY5" fmla="*/ 359692 h 359692"/>
              <a:gd name="connsiteX6" fmla="*/ 0 w 5892800"/>
              <a:gd name="connsiteY6" fmla="*/ 199520 h 359692"/>
              <a:gd name="connsiteX7" fmla="*/ 247651 w 5892800"/>
              <a:gd name="connsiteY7" fmla="*/ 199520 h 359692"/>
              <a:gd name="connsiteX8" fmla="*/ 247651 w 5892800"/>
              <a:gd name="connsiteY8" fmla="*/ 0 h 3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2800" h="359692">
                <a:moveTo>
                  <a:pt x="247651" y="0"/>
                </a:moveTo>
                <a:lnTo>
                  <a:pt x="1697007" y="0"/>
                </a:lnTo>
                <a:lnTo>
                  <a:pt x="1697007" y="68245"/>
                </a:lnTo>
                <a:lnTo>
                  <a:pt x="5892800" y="68245"/>
                </a:lnTo>
                <a:lnTo>
                  <a:pt x="5892800" y="359692"/>
                </a:lnTo>
                <a:lnTo>
                  <a:pt x="0" y="359692"/>
                </a:lnTo>
                <a:lnTo>
                  <a:pt x="0" y="199520"/>
                </a:lnTo>
                <a:lnTo>
                  <a:pt x="247651" y="199520"/>
                </a:lnTo>
                <a:lnTo>
                  <a:pt x="2476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Рукописные данные 3"/>
              <p14:cNvContentPartPr/>
              <p14:nvPr userDrawn="1"/>
            </p14:nvContentPartPr>
            <p14:xfrm>
              <a:off x="3127132" y="1860621"/>
              <a:ext cx="1800" cy="108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2452" y="1855941"/>
                <a:ext cx="11520" cy="108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3" y="4633033"/>
            <a:ext cx="809856" cy="269952"/>
          </a:xfrm>
          <a:prstGeom prst="rect">
            <a:avLst/>
          </a:prstGeom>
        </p:spPr>
      </p:pic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1279527" y="4670423"/>
            <a:ext cx="1996914" cy="195171"/>
            <a:chOff x="1038" y="1636"/>
            <a:chExt cx="1678" cy="16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038" y="1636"/>
              <a:ext cx="1678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1038" y="1636"/>
              <a:ext cx="557" cy="164"/>
            </a:xfrm>
            <a:custGeom>
              <a:avLst/>
              <a:gdLst>
                <a:gd name="T0" fmla="*/ 3876 w 5569"/>
                <a:gd name="T1" fmla="*/ 464 h 1640"/>
                <a:gd name="T2" fmla="*/ 3708 w 5569"/>
                <a:gd name="T3" fmla="*/ 916 h 1640"/>
                <a:gd name="T4" fmla="*/ 1773 w 5569"/>
                <a:gd name="T5" fmla="*/ 142 h 1640"/>
                <a:gd name="T6" fmla="*/ 1918 w 5569"/>
                <a:gd name="T7" fmla="*/ 0 h 1640"/>
                <a:gd name="T8" fmla="*/ 1773 w 5569"/>
                <a:gd name="T9" fmla="*/ 142 h 1640"/>
                <a:gd name="T10" fmla="*/ 1455 w 5569"/>
                <a:gd name="T11" fmla="*/ 961 h 1640"/>
                <a:gd name="T12" fmla="*/ 1408 w 5569"/>
                <a:gd name="T13" fmla="*/ 1540 h 1640"/>
                <a:gd name="T14" fmla="*/ 1356 w 5569"/>
                <a:gd name="T15" fmla="*/ 1640 h 1640"/>
                <a:gd name="T16" fmla="*/ 1457 w 5569"/>
                <a:gd name="T17" fmla="*/ 1541 h 1640"/>
                <a:gd name="T18" fmla="*/ 1550 w 5569"/>
                <a:gd name="T19" fmla="*/ 1448 h 1640"/>
                <a:gd name="T20" fmla="*/ 2430 w 5569"/>
                <a:gd name="T21" fmla="*/ 674 h 1640"/>
                <a:gd name="T22" fmla="*/ 2749 w 5569"/>
                <a:gd name="T23" fmla="*/ 1448 h 1640"/>
                <a:gd name="T24" fmla="*/ 2474 w 5569"/>
                <a:gd name="T25" fmla="*/ 142 h 1640"/>
                <a:gd name="T26" fmla="*/ 1773 w 5569"/>
                <a:gd name="T27" fmla="*/ 142 h 1640"/>
                <a:gd name="T28" fmla="*/ 56 w 5569"/>
                <a:gd name="T29" fmla="*/ 529 h 1640"/>
                <a:gd name="T30" fmla="*/ 776 w 5569"/>
                <a:gd name="T31" fmla="*/ 1448 h 1640"/>
                <a:gd name="T32" fmla="*/ 1350 w 5569"/>
                <a:gd name="T33" fmla="*/ 1490 h 1640"/>
                <a:gd name="T34" fmla="*/ 1031 w 5569"/>
                <a:gd name="T35" fmla="*/ 142 h 1640"/>
                <a:gd name="T36" fmla="*/ 863 w 5569"/>
                <a:gd name="T37" fmla="*/ 1126 h 1640"/>
                <a:gd name="T38" fmla="*/ 544 w 5569"/>
                <a:gd name="T39" fmla="*/ 142 h 1640"/>
                <a:gd name="T40" fmla="*/ 374 w 5569"/>
                <a:gd name="T41" fmla="*/ 1126 h 1640"/>
                <a:gd name="T42" fmla="*/ 0 w 5569"/>
                <a:gd name="T43" fmla="*/ 142 h 1640"/>
                <a:gd name="T44" fmla="*/ 3221 w 5569"/>
                <a:gd name="T45" fmla="*/ 464 h 1640"/>
                <a:gd name="T46" fmla="*/ 3390 w 5569"/>
                <a:gd name="T47" fmla="*/ 916 h 1640"/>
                <a:gd name="T48" fmla="*/ 3221 w 5569"/>
                <a:gd name="T49" fmla="*/ 464 h 1640"/>
                <a:gd name="T50" fmla="*/ 2819 w 5569"/>
                <a:gd name="T51" fmla="*/ 1325 h 1640"/>
                <a:gd name="T52" fmla="*/ 2901 w 5569"/>
                <a:gd name="T53" fmla="*/ 1447 h 1640"/>
                <a:gd name="T54" fmla="*/ 3168 w 5569"/>
                <a:gd name="T55" fmla="*/ 1328 h 1640"/>
                <a:gd name="T56" fmla="*/ 3390 w 5569"/>
                <a:gd name="T57" fmla="*/ 1237 h 1640"/>
                <a:gd name="T58" fmla="*/ 3707 w 5569"/>
                <a:gd name="T59" fmla="*/ 1447 h 1640"/>
                <a:gd name="T60" fmla="*/ 4285 w 5569"/>
                <a:gd name="T61" fmla="*/ 1236 h 1640"/>
                <a:gd name="T62" fmla="*/ 4418 w 5569"/>
                <a:gd name="T63" fmla="*/ 1088 h 1640"/>
                <a:gd name="T64" fmla="*/ 4285 w 5569"/>
                <a:gd name="T65" fmla="*/ 1039 h 1640"/>
                <a:gd name="T66" fmla="*/ 4197 w 5569"/>
                <a:gd name="T67" fmla="*/ 1085 h 1640"/>
                <a:gd name="T68" fmla="*/ 4390 w 5569"/>
                <a:gd name="T69" fmla="*/ 508 h 1640"/>
                <a:gd name="T70" fmla="*/ 4762 w 5569"/>
                <a:gd name="T71" fmla="*/ 463 h 1640"/>
                <a:gd name="T72" fmla="*/ 5081 w 5569"/>
                <a:gd name="T73" fmla="*/ 1448 h 1640"/>
                <a:gd name="T74" fmla="*/ 5179 w 5569"/>
                <a:gd name="T75" fmla="*/ 945 h 1640"/>
                <a:gd name="T76" fmla="*/ 5082 w 5569"/>
                <a:gd name="T77" fmla="*/ 557 h 1640"/>
                <a:gd name="T78" fmla="*/ 5568 w 5569"/>
                <a:gd name="T79" fmla="*/ 463 h 1640"/>
                <a:gd name="T80" fmla="*/ 4275 w 5569"/>
                <a:gd name="T81" fmla="*/ 142 h 1640"/>
                <a:gd name="T82" fmla="*/ 4197 w 5569"/>
                <a:gd name="T83" fmla="*/ 463 h 1640"/>
                <a:gd name="T84" fmla="*/ 2901 w 5569"/>
                <a:gd name="T85" fmla="*/ 14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69" h="1640">
                  <a:moveTo>
                    <a:pt x="3708" y="464"/>
                  </a:moveTo>
                  <a:lnTo>
                    <a:pt x="3876" y="464"/>
                  </a:lnTo>
                  <a:lnTo>
                    <a:pt x="3876" y="916"/>
                  </a:lnTo>
                  <a:lnTo>
                    <a:pt x="3708" y="916"/>
                  </a:lnTo>
                  <a:lnTo>
                    <a:pt x="3708" y="464"/>
                  </a:lnTo>
                  <a:close/>
                  <a:moveTo>
                    <a:pt x="1773" y="142"/>
                  </a:moveTo>
                  <a:lnTo>
                    <a:pt x="1918" y="143"/>
                  </a:lnTo>
                  <a:lnTo>
                    <a:pt x="1918" y="0"/>
                  </a:lnTo>
                  <a:lnTo>
                    <a:pt x="1772" y="0"/>
                  </a:lnTo>
                  <a:lnTo>
                    <a:pt x="1773" y="142"/>
                  </a:lnTo>
                  <a:lnTo>
                    <a:pt x="1455" y="142"/>
                  </a:lnTo>
                  <a:lnTo>
                    <a:pt x="1455" y="961"/>
                  </a:lnTo>
                  <a:lnTo>
                    <a:pt x="1408" y="962"/>
                  </a:lnTo>
                  <a:lnTo>
                    <a:pt x="1408" y="1540"/>
                  </a:lnTo>
                  <a:lnTo>
                    <a:pt x="1355" y="1541"/>
                  </a:lnTo>
                  <a:lnTo>
                    <a:pt x="1356" y="1640"/>
                  </a:lnTo>
                  <a:lnTo>
                    <a:pt x="1456" y="1640"/>
                  </a:lnTo>
                  <a:lnTo>
                    <a:pt x="1457" y="1541"/>
                  </a:lnTo>
                  <a:lnTo>
                    <a:pt x="1550" y="1541"/>
                  </a:lnTo>
                  <a:lnTo>
                    <a:pt x="1550" y="1448"/>
                  </a:lnTo>
                  <a:lnTo>
                    <a:pt x="1702" y="1448"/>
                  </a:lnTo>
                  <a:lnTo>
                    <a:pt x="2430" y="674"/>
                  </a:lnTo>
                  <a:lnTo>
                    <a:pt x="2431" y="1447"/>
                  </a:lnTo>
                  <a:lnTo>
                    <a:pt x="2749" y="1448"/>
                  </a:lnTo>
                  <a:lnTo>
                    <a:pt x="2750" y="143"/>
                  </a:lnTo>
                  <a:lnTo>
                    <a:pt x="2474" y="142"/>
                  </a:lnTo>
                  <a:lnTo>
                    <a:pt x="1774" y="916"/>
                  </a:lnTo>
                  <a:lnTo>
                    <a:pt x="1773" y="142"/>
                  </a:lnTo>
                  <a:close/>
                  <a:moveTo>
                    <a:pt x="0" y="529"/>
                  </a:moveTo>
                  <a:lnTo>
                    <a:pt x="56" y="529"/>
                  </a:lnTo>
                  <a:lnTo>
                    <a:pt x="57" y="1448"/>
                  </a:lnTo>
                  <a:lnTo>
                    <a:pt x="776" y="1448"/>
                  </a:lnTo>
                  <a:lnTo>
                    <a:pt x="775" y="1489"/>
                  </a:lnTo>
                  <a:lnTo>
                    <a:pt x="1350" y="1490"/>
                  </a:lnTo>
                  <a:lnTo>
                    <a:pt x="1349" y="142"/>
                  </a:lnTo>
                  <a:lnTo>
                    <a:pt x="1031" y="142"/>
                  </a:lnTo>
                  <a:lnTo>
                    <a:pt x="1031" y="1125"/>
                  </a:lnTo>
                  <a:lnTo>
                    <a:pt x="863" y="1126"/>
                  </a:lnTo>
                  <a:lnTo>
                    <a:pt x="863" y="142"/>
                  </a:lnTo>
                  <a:lnTo>
                    <a:pt x="544" y="142"/>
                  </a:lnTo>
                  <a:lnTo>
                    <a:pt x="544" y="1126"/>
                  </a:lnTo>
                  <a:lnTo>
                    <a:pt x="374" y="1126"/>
                  </a:lnTo>
                  <a:lnTo>
                    <a:pt x="374" y="142"/>
                  </a:lnTo>
                  <a:lnTo>
                    <a:pt x="0" y="142"/>
                  </a:lnTo>
                  <a:lnTo>
                    <a:pt x="0" y="529"/>
                  </a:lnTo>
                  <a:close/>
                  <a:moveTo>
                    <a:pt x="3221" y="464"/>
                  </a:moveTo>
                  <a:lnTo>
                    <a:pt x="3390" y="464"/>
                  </a:lnTo>
                  <a:lnTo>
                    <a:pt x="3390" y="916"/>
                  </a:lnTo>
                  <a:lnTo>
                    <a:pt x="3221" y="916"/>
                  </a:lnTo>
                  <a:lnTo>
                    <a:pt x="3221" y="464"/>
                  </a:lnTo>
                  <a:close/>
                  <a:moveTo>
                    <a:pt x="2901" y="1325"/>
                  </a:moveTo>
                  <a:lnTo>
                    <a:pt x="2819" y="1325"/>
                  </a:lnTo>
                  <a:lnTo>
                    <a:pt x="2819" y="1447"/>
                  </a:lnTo>
                  <a:lnTo>
                    <a:pt x="2901" y="1447"/>
                  </a:lnTo>
                  <a:lnTo>
                    <a:pt x="2901" y="1330"/>
                  </a:lnTo>
                  <a:lnTo>
                    <a:pt x="3168" y="1328"/>
                  </a:lnTo>
                  <a:lnTo>
                    <a:pt x="3169" y="1237"/>
                  </a:lnTo>
                  <a:lnTo>
                    <a:pt x="3390" y="1237"/>
                  </a:lnTo>
                  <a:lnTo>
                    <a:pt x="3390" y="1447"/>
                  </a:lnTo>
                  <a:lnTo>
                    <a:pt x="3707" y="1447"/>
                  </a:lnTo>
                  <a:lnTo>
                    <a:pt x="3708" y="1237"/>
                  </a:lnTo>
                  <a:lnTo>
                    <a:pt x="4285" y="1236"/>
                  </a:lnTo>
                  <a:lnTo>
                    <a:pt x="4285" y="1088"/>
                  </a:lnTo>
                  <a:lnTo>
                    <a:pt x="4418" y="1088"/>
                  </a:lnTo>
                  <a:lnTo>
                    <a:pt x="4419" y="1039"/>
                  </a:lnTo>
                  <a:lnTo>
                    <a:pt x="4285" y="1039"/>
                  </a:lnTo>
                  <a:lnTo>
                    <a:pt x="4285" y="1085"/>
                  </a:lnTo>
                  <a:lnTo>
                    <a:pt x="4197" y="1085"/>
                  </a:lnTo>
                  <a:lnTo>
                    <a:pt x="4199" y="508"/>
                  </a:lnTo>
                  <a:lnTo>
                    <a:pt x="4390" y="508"/>
                  </a:lnTo>
                  <a:lnTo>
                    <a:pt x="4390" y="463"/>
                  </a:lnTo>
                  <a:lnTo>
                    <a:pt x="4762" y="463"/>
                  </a:lnTo>
                  <a:lnTo>
                    <a:pt x="4762" y="1448"/>
                  </a:lnTo>
                  <a:lnTo>
                    <a:pt x="5081" y="1448"/>
                  </a:lnTo>
                  <a:lnTo>
                    <a:pt x="5082" y="945"/>
                  </a:lnTo>
                  <a:lnTo>
                    <a:pt x="5179" y="945"/>
                  </a:lnTo>
                  <a:lnTo>
                    <a:pt x="5179" y="557"/>
                  </a:lnTo>
                  <a:lnTo>
                    <a:pt x="5082" y="557"/>
                  </a:lnTo>
                  <a:lnTo>
                    <a:pt x="5082" y="463"/>
                  </a:lnTo>
                  <a:lnTo>
                    <a:pt x="5568" y="463"/>
                  </a:lnTo>
                  <a:lnTo>
                    <a:pt x="5569" y="142"/>
                  </a:lnTo>
                  <a:lnTo>
                    <a:pt x="4275" y="142"/>
                  </a:lnTo>
                  <a:lnTo>
                    <a:pt x="4275" y="463"/>
                  </a:lnTo>
                  <a:lnTo>
                    <a:pt x="4197" y="463"/>
                  </a:lnTo>
                  <a:lnTo>
                    <a:pt x="4197" y="143"/>
                  </a:lnTo>
                  <a:lnTo>
                    <a:pt x="2901" y="142"/>
                  </a:lnTo>
                  <a:lnTo>
                    <a:pt x="2901" y="1325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703" y="1652"/>
              <a:ext cx="56" cy="45"/>
            </a:xfrm>
            <a:custGeom>
              <a:avLst/>
              <a:gdLst>
                <a:gd name="T0" fmla="*/ 0 w 564"/>
                <a:gd name="T1" fmla="*/ 448 h 448"/>
                <a:gd name="T2" fmla="*/ 564 w 564"/>
                <a:gd name="T3" fmla="*/ 448 h 448"/>
                <a:gd name="T4" fmla="*/ 564 w 564"/>
                <a:gd name="T5" fmla="*/ 0 h 448"/>
                <a:gd name="T6" fmla="*/ 473 w 564"/>
                <a:gd name="T7" fmla="*/ 0 h 448"/>
                <a:gd name="T8" fmla="*/ 473 w 564"/>
                <a:gd name="T9" fmla="*/ 365 h 448"/>
                <a:gd name="T10" fmla="*/ 327 w 564"/>
                <a:gd name="T11" fmla="*/ 365 h 448"/>
                <a:gd name="T12" fmla="*/ 327 w 564"/>
                <a:gd name="T13" fmla="*/ 0 h 448"/>
                <a:gd name="T14" fmla="*/ 236 w 564"/>
                <a:gd name="T15" fmla="*/ 0 h 448"/>
                <a:gd name="T16" fmla="*/ 236 w 564"/>
                <a:gd name="T17" fmla="*/ 365 h 448"/>
                <a:gd name="T18" fmla="*/ 90 w 564"/>
                <a:gd name="T19" fmla="*/ 365 h 448"/>
                <a:gd name="T20" fmla="*/ 90 w 564"/>
                <a:gd name="T21" fmla="*/ 0 h 448"/>
                <a:gd name="T22" fmla="*/ 0 w 564"/>
                <a:gd name="T23" fmla="*/ 0 h 448"/>
                <a:gd name="T24" fmla="*/ 0 w 564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4" h="448">
                  <a:moveTo>
                    <a:pt x="0" y="448"/>
                  </a:moveTo>
                  <a:lnTo>
                    <a:pt x="564" y="448"/>
                  </a:lnTo>
                  <a:lnTo>
                    <a:pt x="564" y="0"/>
                  </a:lnTo>
                  <a:lnTo>
                    <a:pt x="473" y="0"/>
                  </a:lnTo>
                  <a:lnTo>
                    <a:pt x="473" y="365"/>
                  </a:lnTo>
                  <a:lnTo>
                    <a:pt x="327" y="365"/>
                  </a:lnTo>
                  <a:lnTo>
                    <a:pt x="327" y="0"/>
                  </a:lnTo>
                  <a:lnTo>
                    <a:pt x="236" y="0"/>
                  </a:lnTo>
                  <a:lnTo>
                    <a:pt x="236" y="365"/>
                  </a:lnTo>
                  <a:lnTo>
                    <a:pt x="90" y="365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769" y="1652"/>
              <a:ext cx="39" cy="45"/>
            </a:xfrm>
            <a:custGeom>
              <a:avLst/>
              <a:gdLst>
                <a:gd name="T0" fmla="*/ 391 w 391"/>
                <a:gd name="T1" fmla="*/ 448 h 448"/>
                <a:gd name="T2" fmla="*/ 198 w 391"/>
                <a:gd name="T3" fmla="*/ 212 h 448"/>
                <a:gd name="T4" fmla="*/ 369 w 391"/>
                <a:gd name="T5" fmla="*/ 0 h 448"/>
                <a:gd name="T6" fmla="*/ 260 w 391"/>
                <a:gd name="T7" fmla="*/ 0 h 448"/>
                <a:gd name="T8" fmla="*/ 91 w 391"/>
                <a:gd name="T9" fmla="*/ 207 h 448"/>
                <a:gd name="T10" fmla="*/ 91 w 391"/>
                <a:gd name="T11" fmla="*/ 0 h 448"/>
                <a:gd name="T12" fmla="*/ 0 w 391"/>
                <a:gd name="T13" fmla="*/ 0 h 448"/>
                <a:gd name="T14" fmla="*/ 0 w 391"/>
                <a:gd name="T15" fmla="*/ 448 h 448"/>
                <a:gd name="T16" fmla="*/ 91 w 391"/>
                <a:gd name="T17" fmla="*/ 448 h 448"/>
                <a:gd name="T18" fmla="*/ 91 w 391"/>
                <a:gd name="T19" fmla="*/ 215 h 448"/>
                <a:gd name="T20" fmla="*/ 281 w 391"/>
                <a:gd name="T21" fmla="*/ 448 h 448"/>
                <a:gd name="T22" fmla="*/ 391 w 391"/>
                <a:gd name="T2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1" h="448">
                  <a:moveTo>
                    <a:pt x="391" y="448"/>
                  </a:moveTo>
                  <a:lnTo>
                    <a:pt x="198" y="212"/>
                  </a:lnTo>
                  <a:lnTo>
                    <a:pt x="369" y="0"/>
                  </a:lnTo>
                  <a:lnTo>
                    <a:pt x="260" y="0"/>
                  </a:lnTo>
                  <a:lnTo>
                    <a:pt x="91" y="207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lnTo>
                    <a:pt x="91" y="448"/>
                  </a:lnTo>
                  <a:lnTo>
                    <a:pt x="91" y="215"/>
                  </a:lnTo>
                  <a:lnTo>
                    <a:pt x="281" y="448"/>
                  </a:lnTo>
                  <a:lnTo>
                    <a:pt x="391" y="44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808" y="1651"/>
              <a:ext cx="48" cy="46"/>
            </a:xfrm>
            <a:custGeom>
              <a:avLst/>
              <a:gdLst>
                <a:gd name="T0" fmla="*/ 272 w 472"/>
                <a:gd name="T1" fmla="*/ 461 h 464"/>
                <a:gd name="T2" fmla="*/ 317 w 472"/>
                <a:gd name="T3" fmla="*/ 450 h 464"/>
                <a:gd name="T4" fmla="*/ 358 w 472"/>
                <a:gd name="T5" fmla="*/ 431 h 464"/>
                <a:gd name="T6" fmla="*/ 394 w 472"/>
                <a:gd name="T7" fmla="*/ 404 h 464"/>
                <a:gd name="T8" fmla="*/ 425 w 472"/>
                <a:gd name="T9" fmla="*/ 373 h 464"/>
                <a:gd name="T10" fmla="*/ 449 w 472"/>
                <a:gd name="T11" fmla="*/ 334 h 464"/>
                <a:gd name="T12" fmla="*/ 465 w 472"/>
                <a:gd name="T13" fmla="*/ 291 h 464"/>
                <a:gd name="T14" fmla="*/ 472 w 472"/>
                <a:gd name="T15" fmla="*/ 244 h 464"/>
                <a:gd name="T16" fmla="*/ 470 w 472"/>
                <a:gd name="T17" fmla="*/ 196 h 464"/>
                <a:gd name="T18" fmla="*/ 458 w 472"/>
                <a:gd name="T19" fmla="*/ 151 h 464"/>
                <a:gd name="T20" fmla="*/ 437 w 472"/>
                <a:gd name="T21" fmla="*/ 111 h 464"/>
                <a:gd name="T22" fmla="*/ 410 w 472"/>
                <a:gd name="T23" fmla="*/ 75 h 464"/>
                <a:gd name="T24" fmla="*/ 377 w 472"/>
                <a:gd name="T25" fmla="*/ 45 h 464"/>
                <a:gd name="T26" fmla="*/ 338 w 472"/>
                <a:gd name="T27" fmla="*/ 22 h 464"/>
                <a:gd name="T28" fmla="*/ 295 w 472"/>
                <a:gd name="T29" fmla="*/ 7 h 464"/>
                <a:gd name="T30" fmla="*/ 248 w 472"/>
                <a:gd name="T31" fmla="*/ 1 h 464"/>
                <a:gd name="T32" fmla="*/ 199 w 472"/>
                <a:gd name="T33" fmla="*/ 3 h 464"/>
                <a:gd name="T34" fmla="*/ 154 w 472"/>
                <a:gd name="T35" fmla="*/ 14 h 464"/>
                <a:gd name="T36" fmla="*/ 113 w 472"/>
                <a:gd name="T37" fmla="*/ 33 h 464"/>
                <a:gd name="T38" fmla="*/ 77 w 472"/>
                <a:gd name="T39" fmla="*/ 59 h 464"/>
                <a:gd name="T40" fmla="*/ 46 w 472"/>
                <a:gd name="T41" fmla="*/ 92 h 464"/>
                <a:gd name="T42" fmla="*/ 23 w 472"/>
                <a:gd name="T43" fmla="*/ 130 h 464"/>
                <a:gd name="T44" fmla="*/ 7 w 472"/>
                <a:gd name="T45" fmla="*/ 173 h 464"/>
                <a:gd name="T46" fmla="*/ 0 w 472"/>
                <a:gd name="T47" fmla="*/ 220 h 464"/>
                <a:gd name="T48" fmla="*/ 2 w 472"/>
                <a:gd name="T49" fmla="*/ 268 h 464"/>
                <a:gd name="T50" fmla="*/ 14 w 472"/>
                <a:gd name="T51" fmla="*/ 314 h 464"/>
                <a:gd name="T52" fmla="*/ 34 w 472"/>
                <a:gd name="T53" fmla="*/ 354 h 464"/>
                <a:gd name="T54" fmla="*/ 61 w 472"/>
                <a:gd name="T55" fmla="*/ 390 h 464"/>
                <a:gd name="T56" fmla="*/ 95 w 472"/>
                <a:gd name="T57" fmla="*/ 419 h 464"/>
                <a:gd name="T58" fmla="*/ 133 w 472"/>
                <a:gd name="T59" fmla="*/ 441 h 464"/>
                <a:gd name="T60" fmla="*/ 176 w 472"/>
                <a:gd name="T61" fmla="*/ 457 h 464"/>
                <a:gd name="T62" fmla="*/ 224 w 472"/>
                <a:gd name="T63" fmla="*/ 464 h 464"/>
                <a:gd name="T64" fmla="*/ 206 w 472"/>
                <a:gd name="T65" fmla="*/ 376 h 464"/>
                <a:gd name="T66" fmla="*/ 154 w 472"/>
                <a:gd name="T67" fmla="*/ 356 h 464"/>
                <a:gd name="T68" fmla="*/ 117 w 472"/>
                <a:gd name="T69" fmla="*/ 317 h 464"/>
                <a:gd name="T70" fmla="*/ 96 w 472"/>
                <a:gd name="T71" fmla="*/ 263 h 464"/>
                <a:gd name="T72" fmla="*/ 96 w 472"/>
                <a:gd name="T73" fmla="*/ 201 h 464"/>
                <a:gd name="T74" fmla="*/ 117 w 472"/>
                <a:gd name="T75" fmla="*/ 148 h 464"/>
                <a:gd name="T76" fmla="*/ 154 w 472"/>
                <a:gd name="T77" fmla="*/ 109 h 464"/>
                <a:gd name="T78" fmla="*/ 206 w 472"/>
                <a:gd name="T79" fmla="*/ 88 h 464"/>
                <a:gd name="T80" fmla="*/ 265 w 472"/>
                <a:gd name="T81" fmla="*/ 88 h 464"/>
                <a:gd name="T82" fmla="*/ 317 w 472"/>
                <a:gd name="T83" fmla="*/ 109 h 464"/>
                <a:gd name="T84" fmla="*/ 355 w 472"/>
                <a:gd name="T85" fmla="*/ 148 h 464"/>
                <a:gd name="T86" fmla="*/ 376 w 472"/>
                <a:gd name="T87" fmla="*/ 201 h 464"/>
                <a:gd name="T88" fmla="*/ 376 w 472"/>
                <a:gd name="T89" fmla="*/ 263 h 464"/>
                <a:gd name="T90" fmla="*/ 355 w 472"/>
                <a:gd name="T91" fmla="*/ 317 h 464"/>
                <a:gd name="T92" fmla="*/ 317 w 472"/>
                <a:gd name="T93" fmla="*/ 356 h 464"/>
                <a:gd name="T94" fmla="*/ 265 w 472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2" h="464">
                  <a:moveTo>
                    <a:pt x="235" y="464"/>
                  </a:moveTo>
                  <a:lnTo>
                    <a:pt x="248" y="464"/>
                  </a:lnTo>
                  <a:lnTo>
                    <a:pt x="259" y="462"/>
                  </a:lnTo>
                  <a:lnTo>
                    <a:pt x="272" y="461"/>
                  </a:lnTo>
                  <a:lnTo>
                    <a:pt x="283" y="459"/>
                  </a:lnTo>
                  <a:lnTo>
                    <a:pt x="295" y="457"/>
                  </a:lnTo>
                  <a:lnTo>
                    <a:pt x="305" y="454"/>
                  </a:lnTo>
                  <a:lnTo>
                    <a:pt x="317" y="450"/>
                  </a:lnTo>
                  <a:lnTo>
                    <a:pt x="327" y="446"/>
                  </a:lnTo>
                  <a:lnTo>
                    <a:pt x="338" y="441"/>
                  </a:lnTo>
                  <a:lnTo>
                    <a:pt x="348" y="436"/>
                  </a:lnTo>
                  <a:lnTo>
                    <a:pt x="358" y="431"/>
                  </a:lnTo>
                  <a:lnTo>
                    <a:pt x="368" y="426"/>
                  </a:lnTo>
                  <a:lnTo>
                    <a:pt x="377" y="419"/>
                  </a:lnTo>
                  <a:lnTo>
                    <a:pt x="386" y="412"/>
                  </a:lnTo>
                  <a:lnTo>
                    <a:pt x="394" y="404"/>
                  </a:lnTo>
                  <a:lnTo>
                    <a:pt x="403" y="397"/>
                  </a:lnTo>
                  <a:lnTo>
                    <a:pt x="410" y="390"/>
                  </a:lnTo>
                  <a:lnTo>
                    <a:pt x="419" y="381"/>
                  </a:lnTo>
                  <a:lnTo>
                    <a:pt x="425" y="373"/>
                  </a:lnTo>
                  <a:lnTo>
                    <a:pt x="432" y="363"/>
                  </a:lnTo>
                  <a:lnTo>
                    <a:pt x="437" y="354"/>
                  </a:lnTo>
                  <a:lnTo>
                    <a:pt x="444" y="344"/>
                  </a:lnTo>
                  <a:lnTo>
                    <a:pt x="449" y="334"/>
                  </a:lnTo>
                  <a:lnTo>
                    <a:pt x="453" y="324"/>
                  </a:lnTo>
                  <a:lnTo>
                    <a:pt x="458" y="314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1" y="257"/>
                  </a:lnTo>
                  <a:lnTo>
                    <a:pt x="472" y="244"/>
                  </a:lnTo>
                  <a:lnTo>
                    <a:pt x="472" y="232"/>
                  </a:lnTo>
                  <a:lnTo>
                    <a:pt x="472" y="220"/>
                  </a:lnTo>
                  <a:lnTo>
                    <a:pt x="471" y="208"/>
                  </a:lnTo>
                  <a:lnTo>
                    <a:pt x="470" y="196"/>
                  </a:lnTo>
                  <a:lnTo>
                    <a:pt x="468" y="185"/>
                  </a:lnTo>
                  <a:lnTo>
                    <a:pt x="465" y="173"/>
                  </a:lnTo>
                  <a:lnTo>
                    <a:pt x="462" y="162"/>
                  </a:lnTo>
                  <a:lnTo>
                    <a:pt x="458" y="151"/>
                  </a:lnTo>
                  <a:lnTo>
                    <a:pt x="453" y="140"/>
                  </a:lnTo>
                  <a:lnTo>
                    <a:pt x="449" y="130"/>
                  </a:lnTo>
                  <a:lnTo>
                    <a:pt x="444" y="120"/>
                  </a:lnTo>
                  <a:lnTo>
                    <a:pt x="437" y="111"/>
                  </a:lnTo>
                  <a:lnTo>
                    <a:pt x="432" y="101"/>
                  </a:lnTo>
                  <a:lnTo>
                    <a:pt x="425" y="92"/>
                  </a:lnTo>
                  <a:lnTo>
                    <a:pt x="419" y="83"/>
                  </a:lnTo>
                  <a:lnTo>
                    <a:pt x="410" y="75"/>
                  </a:lnTo>
                  <a:lnTo>
                    <a:pt x="403" y="66"/>
                  </a:lnTo>
                  <a:lnTo>
                    <a:pt x="394" y="59"/>
                  </a:lnTo>
                  <a:lnTo>
                    <a:pt x="386" y="52"/>
                  </a:lnTo>
                  <a:lnTo>
                    <a:pt x="377" y="45"/>
                  </a:lnTo>
                  <a:lnTo>
                    <a:pt x="368" y="39"/>
                  </a:lnTo>
                  <a:lnTo>
                    <a:pt x="358" y="33"/>
                  </a:lnTo>
                  <a:lnTo>
                    <a:pt x="348" y="27"/>
                  </a:lnTo>
                  <a:lnTo>
                    <a:pt x="338" y="22"/>
                  </a:lnTo>
                  <a:lnTo>
                    <a:pt x="327" y="18"/>
                  </a:lnTo>
                  <a:lnTo>
                    <a:pt x="317" y="14"/>
                  </a:lnTo>
                  <a:lnTo>
                    <a:pt x="305" y="11"/>
                  </a:lnTo>
                  <a:lnTo>
                    <a:pt x="295" y="7"/>
                  </a:lnTo>
                  <a:lnTo>
                    <a:pt x="283" y="5"/>
                  </a:lnTo>
                  <a:lnTo>
                    <a:pt x="272" y="3"/>
                  </a:lnTo>
                  <a:lnTo>
                    <a:pt x="259" y="1"/>
                  </a:lnTo>
                  <a:lnTo>
                    <a:pt x="248" y="1"/>
                  </a:lnTo>
                  <a:lnTo>
                    <a:pt x="235" y="0"/>
                  </a:lnTo>
                  <a:lnTo>
                    <a:pt x="224" y="1"/>
                  </a:lnTo>
                  <a:lnTo>
                    <a:pt x="211" y="1"/>
                  </a:lnTo>
                  <a:lnTo>
                    <a:pt x="199" y="3"/>
                  </a:lnTo>
                  <a:lnTo>
                    <a:pt x="188" y="5"/>
                  </a:lnTo>
                  <a:lnTo>
                    <a:pt x="176" y="7"/>
                  </a:lnTo>
                  <a:lnTo>
                    <a:pt x="165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3" y="27"/>
                  </a:lnTo>
                  <a:lnTo>
                    <a:pt x="113" y="33"/>
                  </a:lnTo>
                  <a:lnTo>
                    <a:pt x="103" y="39"/>
                  </a:lnTo>
                  <a:lnTo>
                    <a:pt x="95" y="45"/>
                  </a:lnTo>
                  <a:lnTo>
                    <a:pt x="85" y="52"/>
                  </a:lnTo>
                  <a:lnTo>
                    <a:pt x="77" y="59"/>
                  </a:lnTo>
                  <a:lnTo>
                    <a:pt x="68" y="66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6" y="92"/>
                  </a:lnTo>
                  <a:lnTo>
                    <a:pt x="40" y="101"/>
                  </a:lnTo>
                  <a:lnTo>
                    <a:pt x="34" y="111"/>
                  </a:lnTo>
                  <a:lnTo>
                    <a:pt x="28" y="120"/>
                  </a:lnTo>
                  <a:lnTo>
                    <a:pt x="23" y="130"/>
                  </a:lnTo>
                  <a:lnTo>
                    <a:pt x="18" y="140"/>
                  </a:lnTo>
                  <a:lnTo>
                    <a:pt x="14" y="151"/>
                  </a:lnTo>
                  <a:lnTo>
                    <a:pt x="11" y="162"/>
                  </a:lnTo>
                  <a:lnTo>
                    <a:pt x="7" y="173"/>
                  </a:lnTo>
                  <a:lnTo>
                    <a:pt x="4" y="185"/>
                  </a:lnTo>
                  <a:lnTo>
                    <a:pt x="2" y="196"/>
                  </a:lnTo>
                  <a:lnTo>
                    <a:pt x="1" y="208"/>
                  </a:lnTo>
                  <a:lnTo>
                    <a:pt x="0" y="220"/>
                  </a:lnTo>
                  <a:lnTo>
                    <a:pt x="0" y="232"/>
                  </a:lnTo>
                  <a:lnTo>
                    <a:pt x="0" y="244"/>
                  </a:lnTo>
                  <a:lnTo>
                    <a:pt x="1" y="257"/>
                  </a:lnTo>
                  <a:lnTo>
                    <a:pt x="2" y="268"/>
                  </a:lnTo>
                  <a:lnTo>
                    <a:pt x="4" y="280"/>
                  </a:lnTo>
                  <a:lnTo>
                    <a:pt x="7" y="291"/>
                  </a:lnTo>
                  <a:lnTo>
                    <a:pt x="11" y="302"/>
                  </a:lnTo>
                  <a:lnTo>
                    <a:pt x="14" y="314"/>
                  </a:lnTo>
                  <a:lnTo>
                    <a:pt x="18" y="324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4" y="354"/>
                  </a:lnTo>
                  <a:lnTo>
                    <a:pt x="40" y="363"/>
                  </a:lnTo>
                  <a:lnTo>
                    <a:pt x="46" y="373"/>
                  </a:lnTo>
                  <a:lnTo>
                    <a:pt x="54" y="381"/>
                  </a:lnTo>
                  <a:lnTo>
                    <a:pt x="61" y="390"/>
                  </a:lnTo>
                  <a:lnTo>
                    <a:pt x="68" y="397"/>
                  </a:lnTo>
                  <a:lnTo>
                    <a:pt x="77" y="404"/>
                  </a:lnTo>
                  <a:lnTo>
                    <a:pt x="85" y="412"/>
                  </a:lnTo>
                  <a:lnTo>
                    <a:pt x="95" y="419"/>
                  </a:lnTo>
                  <a:lnTo>
                    <a:pt x="103" y="426"/>
                  </a:lnTo>
                  <a:lnTo>
                    <a:pt x="113" y="431"/>
                  </a:lnTo>
                  <a:lnTo>
                    <a:pt x="123" y="436"/>
                  </a:lnTo>
                  <a:lnTo>
                    <a:pt x="133" y="441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5" y="454"/>
                  </a:lnTo>
                  <a:lnTo>
                    <a:pt x="176" y="457"/>
                  </a:lnTo>
                  <a:lnTo>
                    <a:pt x="188" y="459"/>
                  </a:lnTo>
                  <a:lnTo>
                    <a:pt x="199" y="461"/>
                  </a:lnTo>
                  <a:lnTo>
                    <a:pt x="211" y="462"/>
                  </a:lnTo>
                  <a:lnTo>
                    <a:pt x="224" y="464"/>
                  </a:lnTo>
                  <a:lnTo>
                    <a:pt x="235" y="464"/>
                  </a:lnTo>
                  <a:close/>
                  <a:moveTo>
                    <a:pt x="236" y="379"/>
                  </a:moveTo>
                  <a:lnTo>
                    <a:pt x="220" y="378"/>
                  </a:lnTo>
                  <a:lnTo>
                    <a:pt x="206" y="376"/>
                  </a:lnTo>
                  <a:lnTo>
                    <a:pt x="192" y="373"/>
                  </a:lnTo>
                  <a:lnTo>
                    <a:pt x="178" y="369"/>
                  </a:lnTo>
                  <a:lnTo>
                    <a:pt x="166" y="362"/>
                  </a:lnTo>
                  <a:lnTo>
                    <a:pt x="154" y="356"/>
                  </a:lnTo>
                  <a:lnTo>
                    <a:pt x="144" y="347"/>
                  </a:lnTo>
                  <a:lnTo>
                    <a:pt x="133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4" y="291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5" y="248"/>
                  </a:lnTo>
                  <a:lnTo>
                    <a:pt x="93" y="232"/>
                  </a:lnTo>
                  <a:lnTo>
                    <a:pt x="95" y="216"/>
                  </a:lnTo>
                  <a:lnTo>
                    <a:pt x="96" y="201"/>
                  </a:lnTo>
                  <a:lnTo>
                    <a:pt x="100" y="187"/>
                  </a:lnTo>
                  <a:lnTo>
                    <a:pt x="104" y="173"/>
                  </a:lnTo>
                  <a:lnTo>
                    <a:pt x="110" y="159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3" y="127"/>
                  </a:lnTo>
                  <a:lnTo>
                    <a:pt x="144" y="117"/>
                  </a:lnTo>
                  <a:lnTo>
                    <a:pt x="154" y="109"/>
                  </a:lnTo>
                  <a:lnTo>
                    <a:pt x="166" y="101"/>
                  </a:lnTo>
                  <a:lnTo>
                    <a:pt x="178" y="96"/>
                  </a:lnTo>
                  <a:lnTo>
                    <a:pt x="192" y="91"/>
                  </a:lnTo>
                  <a:lnTo>
                    <a:pt x="206" y="88"/>
                  </a:lnTo>
                  <a:lnTo>
                    <a:pt x="220" y="85"/>
                  </a:lnTo>
                  <a:lnTo>
                    <a:pt x="236" y="85"/>
                  </a:lnTo>
                  <a:lnTo>
                    <a:pt x="251" y="85"/>
                  </a:lnTo>
                  <a:lnTo>
                    <a:pt x="265" y="88"/>
                  </a:lnTo>
                  <a:lnTo>
                    <a:pt x="279" y="91"/>
                  </a:lnTo>
                  <a:lnTo>
                    <a:pt x="293" y="96"/>
                  </a:lnTo>
                  <a:lnTo>
                    <a:pt x="305" y="101"/>
                  </a:lnTo>
                  <a:lnTo>
                    <a:pt x="317" y="109"/>
                  </a:lnTo>
                  <a:lnTo>
                    <a:pt x="328" y="117"/>
                  </a:lnTo>
                  <a:lnTo>
                    <a:pt x="338" y="127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2" y="159"/>
                  </a:lnTo>
                  <a:lnTo>
                    <a:pt x="368" y="173"/>
                  </a:lnTo>
                  <a:lnTo>
                    <a:pt x="372" y="187"/>
                  </a:lnTo>
                  <a:lnTo>
                    <a:pt x="376" y="201"/>
                  </a:lnTo>
                  <a:lnTo>
                    <a:pt x="378" y="216"/>
                  </a:lnTo>
                  <a:lnTo>
                    <a:pt x="379" y="232"/>
                  </a:lnTo>
                  <a:lnTo>
                    <a:pt x="378" y="248"/>
                  </a:lnTo>
                  <a:lnTo>
                    <a:pt x="376" y="263"/>
                  </a:lnTo>
                  <a:lnTo>
                    <a:pt x="372" y="278"/>
                  </a:lnTo>
                  <a:lnTo>
                    <a:pt x="368" y="291"/>
                  </a:lnTo>
                  <a:lnTo>
                    <a:pt x="362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8" y="347"/>
                  </a:lnTo>
                  <a:lnTo>
                    <a:pt x="317" y="356"/>
                  </a:lnTo>
                  <a:lnTo>
                    <a:pt x="305" y="362"/>
                  </a:lnTo>
                  <a:lnTo>
                    <a:pt x="293" y="369"/>
                  </a:lnTo>
                  <a:lnTo>
                    <a:pt x="279" y="373"/>
                  </a:lnTo>
                  <a:lnTo>
                    <a:pt x="265" y="376"/>
                  </a:lnTo>
                  <a:lnTo>
                    <a:pt x="251" y="378"/>
                  </a:lnTo>
                  <a:lnTo>
                    <a:pt x="236" y="37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858" y="1652"/>
              <a:ext cx="40" cy="45"/>
            </a:xfrm>
            <a:custGeom>
              <a:avLst/>
              <a:gdLst>
                <a:gd name="T0" fmla="*/ 96 w 401"/>
                <a:gd name="T1" fmla="*/ 0 h 454"/>
                <a:gd name="T2" fmla="*/ 95 w 401"/>
                <a:gd name="T3" fmla="*/ 83 h 454"/>
                <a:gd name="T4" fmla="*/ 95 w 401"/>
                <a:gd name="T5" fmla="*/ 119 h 454"/>
                <a:gd name="T6" fmla="*/ 94 w 401"/>
                <a:gd name="T7" fmla="*/ 152 h 454"/>
                <a:gd name="T8" fmla="*/ 92 w 401"/>
                <a:gd name="T9" fmla="*/ 183 h 454"/>
                <a:gd name="T10" fmla="*/ 89 w 401"/>
                <a:gd name="T11" fmla="*/ 212 h 454"/>
                <a:gd name="T12" fmla="*/ 87 w 401"/>
                <a:gd name="T13" fmla="*/ 238 h 454"/>
                <a:gd name="T14" fmla="*/ 84 w 401"/>
                <a:gd name="T15" fmla="*/ 261 h 454"/>
                <a:gd name="T16" fmla="*/ 80 w 401"/>
                <a:gd name="T17" fmla="*/ 282 h 454"/>
                <a:gd name="T18" fmla="*/ 76 w 401"/>
                <a:gd name="T19" fmla="*/ 301 h 454"/>
                <a:gd name="T20" fmla="*/ 72 w 401"/>
                <a:gd name="T21" fmla="*/ 318 h 454"/>
                <a:gd name="T22" fmla="*/ 65 w 401"/>
                <a:gd name="T23" fmla="*/ 332 h 454"/>
                <a:gd name="T24" fmla="*/ 60 w 401"/>
                <a:gd name="T25" fmla="*/ 345 h 454"/>
                <a:gd name="T26" fmla="*/ 53 w 401"/>
                <a:gd name="T27" fmla="*/ 354 h 454"/>
                <a:gd name="T28" fmla="*/ 50 w 401"/>
                <a:gd name="T29" fmla="*/ 358 h 454"/>
                <a:gd name="T30" fmla="*/ 45 w 401"/>
                <a:gd name="T31" fmla="*/ 362 h 454"/>
                <a:gd name="T32" fmla="*/ 41 w 401"/>
                <a:gd name="T33" fmla="*/ 365 h 454"/>
                <a:gd name="T34" fmla="*/ 37 w 401"/>
                <a:gd name="T35" fmla="*/ 367 h 454"/>
                <a:gd name="T36" fmla="*/ 33 w 401"/>
                <a:gd name="T37" fmla="*/ 369 h 454"/>
                <a:gd name="T38" fmla="*/ 28 w 401"/>
                <a:gd name="T39" fmla="*/ 370 h 454"/>
                <a:gd name="T40" fmla="*/ 23 w 401"/>
                <a:gd name="T41" fmla="*/ 371 h 454"/>
                <a:gd name="T42" fmla="*/ 18 w 401"/>
                <a:gd name="T43" fmla="*/ 371 h 454"/>
                <a:gd name="T44" fmla="*/ 7 w 401"/>
                <a:gd name="T45" fmla="*/ 371 h 454"/>
                <a:gd name="T46" fmla="*/ 0 w 401"/>
                <a:gd name="T47" fmla="*/ 370 h 454"/>
                <a:gd name="T48" fmla="*/ 0 w 401"/>
                <a:gd name="T49" fmla="*/ 448 h 454"/>
                <a:gd name="T50" fmla="*/ 7 w 401"/>
                <a:gd name="T51" fmla="*/ 450 h 454"/>
                <a:gd name="T52" fmla="*/ 16 w 401"/>
                <a:gd name="T53" fmla="*/ 452 h 454"/>
                <a:gd name="T54" fmla="*/ 26 w 401"/>
                <a:gd name="T55" fmla="*/ 453 h 454"/>
                <a:gd name="T56" fmla="*/ 38 w 401"/>
                <a:gd name="T57" fmla="*/ 454 h 454"/>
                <a:gd name="T58" fmla="*/ 46 w 401"/>
                <a:gd name="T59" fmla="*/ 454 h 454"/>
                <a:gd name="T60" fmla="*/ 55 w 401"/>
                <a:gd name="T61" fmla="*/ 453 h 454"/>
                <a:gd name="T62" fmla="*/ 63 w 401"/>
                <a:gd name="T63" fmla="*/ 452 h 454"/>
                <a:gd name="T64" fmla="*/ 71 w 401"/>
                <a:gd name="T65" fmla="*/ 450 h 454"/>
                <a:gd name="T66" fmla="*/ 78 w 401"/>
                <a:gd name="T67" fmla="*/ 448 h 454"/>
                <a:gd name="T68" fmla="*/ 85 w 401"/>
                <a:gd name="T69" fmla="*/ 445 h 454"/>
                <a:gd name="T70" fmla="*/ 92 w 401"/>
                <a:gd name="T71" fmla="*/ 442 h 454"/>
                <a:gd name="T72" fmla="*/ 99 w 401"/>
                <a:gd name="T73" fmla="*/ 438 h 454"/>
                <a:gd name="T74" fmla="*/ 105 w 401"/>
                <a:gd name="T75" fmla="*/ 432 h 454"/>
                <a:gd name="T76" fmla="*/ 111 w 401"/>
                <a:gd name="T77" fmla="*/ 427 h 454"/>
                <a:gd name="T78" fmla="*/ 117 w 401"/>
                <a:gd name="T79" fmla="*/ 421 h 454"/>
                <a:gd name="T80" fmla="*/ 123 w 401"/>
                <a:gd name="T81" fmla="*/ 413 h 454"/>
                <a:gd name="T82" fmla="*/ 128 w 401"/>
                <a:gd name="T83" fmla="*/ 406 h 454"/>
                <a:gd name="T84" fmla="*/ 133 w 401"/>
                <a:gd name="T85" fmla="*/ 397 h 454"/>
                <a:gd name="T86" fmla="*/ 138 w 401"/>
                <a:gd name="T87" fmla="*/ 388 h 454"/>
                <a:gd name="T88" fmla="*/ 143 w 401"/>
                <a:gd name="T89" fmla="*/ 377 h 454"/>
                <a:gd name="T90" fmla="*/ 151 w 401"/>
                <a:gd name="T91" fmla="*/ 355 h 454"/>
                <a:gd name="T92" fmla="*/ 159 w 401"/>
                <a:gd name="T93" fmla="*/ 329 h 454"/>
                <a:gd name="T94" fmla="*/ 165 w 401"/>
                <a:gd name="T95" fmla="*/ 298 h 454"/>
                <a:gd name="T96" fmla="*/ 170 w 401"/>
                <a:gd name="T97" fmla="*/ 263 h 454"/>
                <a:gd name="T98" fmla="*/ 174 w 401"/>
                <a:gd name="T99" fmla="*/ 225 h 454"/>
                <a:gd name="T100" fmla="*/ 178 w 401"/>
                <a:gd name="T101" fmla="*/ 182 h 454"/>
                <a:gd name="T102" fmla="*/ 181 w 401"/>
                <a:gd name="T103" fmla="*/ 136 h 454"/>
                <a:gd name="T104" fmla="*/ 182 w 401"/>
                <a:gd name="T105" fmla="*/ 83 h 454"/>
                <a:gd name="T106" fmla="*/ 310 w 401"/>
                <a:gd name="T107" fmla="*/ 83 h 454"/>
                <a:gd name="T108" fmla="*/ 310 w 401"/>
                <a:gd name="T109" fmla="*/ 448 h 454"/>
                <a:gd name="T110" fmla="*/ 401 w 401"/>
                <a:gd name="T111" fmla="*/ 448 h 454"/>
                <a:gd name="T112" fmla="*/ 401 w 401"/>
                <a:gd name="T113" fmla="*/ 0 h 454"/>
                <a:gd name="T114" fmla="*/ 96 w 401"/>
                <a:gd name="T11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1" h="454">
                  <a:moveTo>
                    <a:pt x="96" y="0"/>
                  </a:moveTo>
                  <a:lnTo>
                    <a:pt x="95" y="83"/>
                  </a:lnTo>
                  <a:lnTo>
                    <a:pt x="95" y="119"/>
                  </a:lnTo>
                  <a:lnTo>
                    <a:pt x="94" y="152"/>
                  </a:lnTo>
                  <a:lnTo>
                    <a:pt x="92" y="183"/>
                  </a:lnTo>
                  <a:lnTo>
                    <a:pt x="89" y="212"/>
                  </a:lnTo>
                  <a:lnTo>
                    <a:pt x="87" y="238"/>
                  </a:lnTo>
                  <a:lnTo>
                    <a:pt x="84" y="261"/>
                  </a:lnTo>
                  <a:lnTo>
                    <a:pt x="80" y="282"/>
                  </a:lnTo>
                  <a:lnTo>
                    <a:pt x="76" y="301"/>
                  </a:lnTo>
                  <a:lnTo>
                    <a:pt x="72" y="318"/>
                  </a:lnTo>
                  <a:lnTo>
                    <a:pt x="65" y="332"/>
                  </a:lnTo>
                  <a:lnTo>
                    <a:pt x="60" y="345"/>
                  </a:lnTo>
                  <a:lnTo>
                    <a:pt x="53" y="354"/>
                  </a:lnTo>
                  <a:lnTo>
                    <a:pt x="50" y="358"/>
                  </a:lnTo>
                  <a:lnTo>
                    <a:pt x="45" y="362"/>
                  </a:lnTo>
                  <a:lnTo>
                    <a:pt x="41" y="365"/>
                  </a:lnTo>
                  <a:lnTo>
                    <a:pt x="37" y="367"/>
                  </a:lnTo>
                  <a:lnTo>
                    <a:pt x="33" y="369"/>
                  </a:lnTo>
                  <a:lnTo>
                    <a:pt x="28" y="370"/>
                  </a:lnTo>
                  <a:lnTo>
                    <a:pt x="23" y="371"/>
                  </a:lnTo>
                  <a:lnTo>
                    <a:pt x="18" y="371"/>
                  </a:lnTo>
                  <a:lnTo>
                    <a:pt x="7" y="371"/>
                  </a:lnTo>
                  <a:lnTo>
                    <a:pt x="0" y="370"/>
                  </a:lnTo>
                  <a:lnTo>
                    <a:pt x="0" y="448"/>
                  </a:lnTo>
                  <a:lnTo>
                    <a:pt x="7" y="450"/>
                  </a:lnTo>
                  <a:lnTo>
                    <a:pt x="16" y="452"/>
                  </a:lnTo>
                  <a:lnTo>
                    <a:pt x="26" y="453"/>
                  </a:lnTo>
                  <a:lnTo>
                    <a:pt x="38" y="454"/>
                  </a:lnTo>
                  <a:lnTo>
                    <a:pt x="46" y="454"/>
                  </a:lnTo>
                  <a:lnTo>
                    <a:pt x="55" y="453"/>
                  </a:lnTo>
                  <a:lnTo>
                    <a:pt x="63" y="452"/>
                  </a:lnTo>
                  <a:lnTo>
                    <a:pt x="71" y="450"/>
                  </a:lnTo>
                  <a:lnTo>
                    <a:pt x="78" y="448"/>
                  </a:lnTo>
                  <a:lnTo>
                    <a:pt x="85" y="445"/>
                  </a:lnTo>
                  <a:lnTo>
                    <a:pt x="92" y="442"/>
                  </a:lnTo>
                  <a:lnTo>
                    <a:pt x="99" y="438"/>
                  </a:lnTo>
                  <a:lnTo>
                    <a:pt x="105" y="432"/>
                  </a:lnTo>
                  <a:lnTo>
                    <a:pt x="111" y="427"/>
                  </a:lnTo>
                  <a:lnTo>
                    <a:pt x="117" y="421"/>
                  </a:lnTo>
                  <a:lnTo>
                    <a:pt x="123" y="413"/>
                  </a:lnTo>
                  <a:lnTo>
                    <a:pt x="128" y="406"/>
                  </a:lnTo>
                  <a:lnTo>
                    <a:pt x="133" y="397"/>
                  </a:lnTo>
                  <a:lnTo>
                    <a:pt x="138" y="388"/>
                  </a:lnTo>
                  <a:lnTo>
                    <a:pt x="143" y="377"/>
                  </a:lnTo>
                  <a:lnTo>
                    <a:pt x="151" y="355"/>
                  </a:lnTo>
                  <a:lnTo>
                    <a:pt x="159" y="329"/>
                  </a:lnTo>
                  <a:lnTo>
                    <a:pt x="165" y="298"/>
                  </a:lnTo>
                  <a:lnTo>
                    <a:pt x="170" y="263"/>
                  </a:lnTo>
                  <a:lnTo>
                    <a:pt x="174" y="225"/>
                  </a:lnTo>
                  <a:lnTo>
                    <a:pt x="178" y="182"/>
                  </a:lnTo>
                  <a:lnTo>
                    <a:pt x="181" y="136"/>
                  </a:lnTo>
                  <a:lnTo>
                    <a:pt x="182" y="83"/>
                  </a:lnTo>
                  <a:lnTo>
                    <a:pt x="310" y="83"/>
                  </a:lnTo>
                  <a:lnTo>
                    <a:pt x="310" y="448"/>
                  </a:lnTo>
                  <a:lnTo>
                    <a:pt x="401" y="448"/>
                  </a:lnTo>
                  <a:lnTo>
                    <a:pt x="401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1904" y="1651"/>
              <a:ext cx="43" cy="46"/>
            </a:xfrm>
            <a:custGeom>
              <a:avLst/>
              <a:gdLst>
                <a:gd name="T0" fmla="*/ 329 w 427"/>
                <a:gd name="T1" fmla="*/ 456 h 456"/>
                <a:gd name="T2" fmla="*/ 427 w 427"/>
                <a:gd name="T3" fmla="*/ 456 h 456"/>
                <a:gd name="T4" fmla="*/ 228 w 427"/>
                <a:gd name="T5" fmla="*/ 0 h 456"/>
                <a:gd name="T6" fmla="*/ 198 w 427"/>
                <a:gd name="T7" fmla="*/ 0 h 456"/>
                <a:gd name="T8" fmla="*/ 0 w 427"/>
                <a:gd name="T9" fmla="*/ 456 h 456"/>
                <a:gd name="T10" fmla="*/ 97 w 427"/>
                <a:gd name="T11" fmla="*/ 456 h 456"/>
                <a:gd name="T12" fmla="*/ 122 w 427"/>
                <a:gd name="T13" fmla="*/ 397 h 456"/>
                <a:gd name="T14" fmla="*/ 304 w 427"/>
                <a:gd name="T15" fmla="*/ 397 h 456"/>
                <a:gd name="T16" fmla="*/ 329 w 427"/>
                <a:gd name="T17" fmla="*/ 456 h 456"/>
                <a:gd name="T18" fmla="*/ 272 w 427"/>
                <a:gd name="T19" fmla="*/ 322 h 456"/>
                <a:gd name="T20" fmla="*/ 154 w 427"/>
                <a:gd name="T21" fmla="*/ 322 h 456"/>
                <a:gd name="T22" fmla="*/ 213 w 427"/>
                <a:gd name="T23" fmla="*/ 171 h 456"/>
                <a:gd name="T24" fmla="*/ 272 w 427"/>
                <a:gd name="T25" fmla="*/ 32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456">
                  <a:moveTo>
                    <a:pt x="329" y="456"/>
                  </a:moveTo>
                  <a:lnTo>
                    <a:pt x="427" y="456"/>
                  </a:lnTo>
                  <a:lnTo>
                    <a:pt x="228" y="0"/>
                  </a:lnTo>
                  <a:lnTo>
                    <a:pt x="198" y="0"/>
                  </a:lnTo>
                  <a:lnTo>
                    <a:pt x="0" y="456"/>
                  </a:lnTo>
                  <a:lnTo>
                    <a:pt x="97" y="456"/>
                  </a:lnTo>
                  <a:lnTo>
                    <a:pt x="122" y="397"/>
                  </a:lnTo>
                  <a:lnTo>
                    <a:pt x="304" y="397"/>
                  </a:lnTo>
                  <a:lnTo>
                    <a:pt x="329" y="456"/>
                  </a:lnTo>
                  <a:close/>
                  <a:moveTo>
                    <a:pt x="272" y="322"/>
                  </a:moveTo>
                  <a:lnTo>
                    <a:pt x="154" y="322"/>
                  </a:lnTo>
                  <a:lnTo>
                    <a:pt x="213" y="171"/>
                  </a:lnTo>
                  <a:lnTo>
                    <a:pt x="272" y="322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968" y="1651"/>
              <a:ext cx="39" cy="46"/>
            </a:xfrm>
            <a:custGeom>
              <a:avLst/>
              <a:gdLst>
                <a:gd name="T0" fmla="*/ 351 w 380"/>
                <a:gd name="T1" fmla="*/ 0 h 464"/>
                <a:gd name="T2" fmla="*/ 91 w 380"/>
                <a:gd name="T3" fmla="*/ 283 h 464"/>
                <a:gd name="T4" fmla="*/ 91 w 380"/>
                <a:gd name="T5" fmla="*/ 8 h 464"/>
                <a:gd name="T6" fmla="*/ 0 w 380"/>
                <a:gd name="T7" fmla="*/ 8 h 464"/>
                <a:gd name="T8" fmla="*/ 0 w 380"/>
                <a:gd name="T9" fmla="*/ 464 h 464"/>
                <a:gd name="T10" fmla="*/ 29 w 380"/>
                <a:gd name="T11" fmla="*/ 464 h 464"/>
                <a:gd name="T12" fmla="*/ 290 w 380"/>
                <a:gd name="T13" fmla="*/ 178 h 464"/>
                <a:gd name="T14" fmla="*/ 290 w 380"/>
                <a:gd name="T15" fmla="*/ 456 h 464"/>
                <a:gd name="T16" fmla="*/ 380 w 380"/>
                <a:gd name="T17" fmla="*/ 456 h 464"/>
                <a:gd name="T18" fmla="*/ 380 w 380"/>
                <a:gd name="T19" fmla="*/ 0 h 464"/>
                <a:gd name="T20" fmla="*/ 351 w 380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464">
                  <a:moveTo>
                    <a:pt x="351" y="0"/>
                  </a:moveTo>
                  <a:lnTo>
                    <a:pt x="91" y="283"/>
                  </a:lnTo>
                  <a:lnTo>
                    <a:pt x="91" y="8"/>
                  </a:lnTo>
                  <a:lnTo>
                    <a:pt x="0" y="8"/>
                  </a:lnTo>
                  <a:lnTo>
                    <a:pt x="0" y="464"/>
                  </a:lnTo>
                  <a:lnTo>
                    <a:pt x="29" y="464"/>
                  </a:lnTo>
                  <a:lnTo>
                    <a:pt x="290" y="178"/>
                  </a:lnTo>
                  <a:lnTo>
                    <a:pt x="290" y="456"/>
                  </a:lnTo>
                  <a:lnTo>
                    <a:pt x="380" y="456"/>
                  </a:lnTo>
                  <a:lnTo>
                    <a:pt x="380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2017" y="1652"/>
              <a:ext cx="38" cy="45"/>
            </a:xfrm>
            <a:custGeom>
              <a:avLst/>
              <a:gdLst>
                <a:gd name="T0" fmla="*/ 0 w 379"/>
                <a:gd name="T1" fmla="*/ 448 h 448"/>
                <a:gd name="T2" fmla="*/ 91 w 379"/>
                <a:gd name="T3" fmla="*/ 448 h 448"/>
                <a:gd name="T4" fmla="*/ 91 w 379"/>
                <a:gd name="T5" fmla="*/ 255 h 448"/>
                <a:gd name="T6" fmla="*/ 287 w 379"/>
                <a:gd name="T7" fmla="*/ 255 h 448"/>
                <a:gd name="T8" fmla="*/ 287 w 379"/>
                <a:gd name="T9" fmla="*/ 448 h 448"/>
                <a:gd name="T10" fmla="*/ 379 w 379"/>
                <a:gd name="T11" fmla="*/ 448 h 448"/>
                <a:gd name="T12" fmla="*/ 379 w 379"/>
                <a:gd name="T13" fmla="*/ 0 h 448"/>
                <a:gd name="T14" fmla="*/ 287 w 379"/>
                <a:gd name="T15" fmla="*/ 0 h 448"/>
                <a:gd name="T16" fmla="*/ 287 w 379"/>
                <a:gd name="T17" fmla="*/ 171 h 448"/>
                <a:gd name="T18" fmla="*/ 91 w 379"/>
                <a:gd name="T19" fmla="*/ 171 h 448"/>
                <a:gd name="T20" fmla="*/ 91 w 379"/>
                <a:gd name="T21" fmla="*/ 0 h 448"/>
                <a:gd name="T22" fmla="*/ 0 w 379"/>
                <a:gd name="T23" fmla="*/ 0 h 448"/>
                <a:gd name="T24" fmla="*/ 0 w 379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48">
                  <a:moveTo>
                    <a:pt x="0" y="448"/>
                  </a:moveTo>
                  <a:lnTo>
                    <a:pt x="91" y="448"/>
                  </a:lnTo>
                  <a:lnTo>
                    <a:pt x="91" y="255"/>
                  </a:lnTo>
                  <a:lnTo>
                    <a:pt x="287" y="255"/>
                  </a:lnTo>
                  <a:lnTo>
                    <a:pt x="287" y="448"/>
                  </a:lnTo>
                  <a:lnTo>
                    <a:pt x="379" y="448"/>
                  </a:lnTo>
                  <a:lnTo>
                    <a:pt x="379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2062" y="1650"/>
              <a:ext cx="52" cy="48"/>
            </a:xfrm>
            <a:custGeom>
              <a:avLst/>
              <a:gdLst>
                <a:gd name="T0" fmla="*/ 516 w 517"/>
                <a:gd name="T1" fmla="*/ 214 h 474"/>
                <a:gd name="T2" fmla="*/ 511 w 517"/>
                <a:gd name="T3" fmla="*/ 184 h 474"/>
                <a:gd name="T4" fmla="*/ 501 w 517"/>
                <a:gd name="T5" fmla="*/ 158 h 474"/>
                <a:gd name="T6" fmla="*/ 470 w 517"/>
                <a:gd name="T7" fmla="*/ 113 h 474"/>
                <a:gd name="T8" fmla="*/ 426 w 517"/>
                <a:gd name="T9" fmla="*/ 80 h 474"/>
                <a:gd name="T10" fmla="*/ 369 w 517"/>
                <a:gd name="T11" fmla="*/ 59 h 474"/>
                <a:gd name="T12" fmla="*/ 303 w 517"/>
                <a:gd name="T13" fmla="*/ 49 h 474"/>
                <a:gd name="T14" fmla="*/ 213 w 517"/>
                <a:gd name="T15" fmla="*/ 49 h 474"/>
                <a:gd name="T16" fmla="*/ 147 w 517"/>
                <a:gd name="T17" fmla="*/ 59 h 474"/>
                <a:gd name="T18" fmla="*/ 91 w 517"/>
                <a:gd name="T19" fmla="*/ 80 h 474"/>
                <a:gd name="T20" fmla="*/ 47 w 517"/>
                <a:gd name="T21" fmla="*/ 113 h 474"/>
                <a:gd name="T22" fmla="*/ 16 w 517"/>
                <a:gd name="T23" fmla="*/ 156 h 474"/>
                <a:gd name="T24" fmla="*/ 6 w 517"/>
                <a:gd name="T25" fmla="*/ 182 h 474"/>
                <a:gd name="T26" fmla="*/ 1 w 517"/>
                <a:gd name="T27" fmla="*/ 212 h 474"/>
                <a:gd name="T28" fmla="*/ 1 w 517"/>
                <a:gd name="T29" fmla="*/ 244 h 474"/>
                <a:gd name="T30" fmla="*/ 4 w 517"/>
                <a:gd name="T31" fmla="*/ 274 h 474"/>
                <a:gd name="T32" fmla="*/ 13 w 517"/>
                <a:gd name="T33" fmla="*/ 302 h 474"/>
                <a:gd name="T34" fmla="*/ 35 w 517"/>
                <a:gd name="T35" fmla="*/ 342 h 474"/>
                <a:gd name="T36" fmla="*/ 76 w 517"/>
                <a:gd name="T37" fmla="*/ 379 h 474"/>
                <a:gd name="T38" fmla="*/ 127 w 517"/>
                <a:gd name="T39" fmla="*/ 405 h 474"/>
                <a:gd name="T40" fmla="*/ 190 w 517"/>
                <a:gd name="T41" fmla="*/ 418 h 474"/>
                <a:gd name="T42" fmla="*/ 303 w 517"/>
                <a:gd name="T43" fmla="*/ 474 h 474"/>
                <a:gd name="T44" fmla="*/ 348 w 517"/>
                <a:gd name="T45" fmla="*/ 416 h 474"/>
                <a:gd name="T46" fmla="*/ 408 w 517"/>
                <a:gd name="T47" fmla="*/ 399 h 474"/>
                <a:gd name="T48" fmla="*/ 456 w 517"/>
                <a:gd name="T49" fmla="*/ 369 h 474"/>
                <a:gd name="T50" fmla="*/ 492 w 517"/>
                <a:gd name="T51" fmla="*/ 328 h 474"/>
                <a:gd name="T52" fmla="*/ 508 w 517"/>
                <a:gd name="T53" fmla="*/ 294 h 474"/>
                <a:gd name="T54" fmla="*/ 515 w 517"/>
                <a:gd name="T55" fmla="*/ 266 h 474"/>
                <a:gd name="T56" fmla="*/ 517 w 517"/>
                <a:gd name="T57" fmla="*/ 235 h 474"/>
                <a:gd name="T58" fmla="*/ 318 w 517"/>
                <a:gd name="T59" fmla="*/ 129 h 474"/>
                <a:gd name="T60" fmla="*/ 354 w 517"/>
                <a:gd name="T61" fmla="*/ 136 h 474"/>
                <a:gd name="T62" fmla="*/ 385 w 517"/>
                <a:gd name="T63" fmla="*/ 150 h 474"/>
                <a:gd name="T64" fmla="*/ 408 w 517"/>
                <a:gd name="T65" fmla="*/ 171 h 474"/>
                <a:gd name="T66" fmla="*/ 423 w 517"/>
                <a:gd name="T67" fmla="*/ 198 h 474"/>
                <a:gd name="T68" fmla="*/ 427 w 517"/>
                <a:gd name="T69" fmla="*/ 234 h 474"/>
                <a:gd name="T70" fmla="*/ 423 w 517"/>
                <a:gd name="T71" fmla="*/ 269 h 474"/>
                <a:gd name="T72" fmla="*/ 408 w 517"/>
                <a:gd name="T73" fmla="*/ 297 h 474"/>
                <a:gd name="T74" fmla="*/ 385 w 517"/>
                <a:gd name="T75" fmla="*/ 319 h 474"/>
                <a:gd name="T76" fmla="*/ 354 w 517"/>
                <a:gd name="T77" fmla="*/ 333 h 474"/>
                <a:gd name="T78" fmla="*/ 318 w 517"/>
                <a:gd name="T79" fmla="*/ 341 h 474"/>
                <a:gd name="T80" fmla="*/ 90 w 517"/>
                <a:gd name="T81" fmla="*/ 224 h 474"/>
                <a:gd name="T82" fmla="*/ 99 w 517"/>
                <a:gd name="T83" fmla="*/ 191 h 474"/>
                <a:gd name="T84" fmla="*/ 115 w 517"/>
                <a:gd name="T85" fmla="*/ 164 h 474"/>
                <a:gd name="T86" fmla="*/ 141 w 517"/>
                <a:gd name="T87" fmla="*/ 145 h 474"/>
                <a:gd name="T88" fmla="*/ 173 w 517"/>
                <a:gd name="T89" fmla="*/ 133 h 474"/>
                <a:gd name="T90" fmla="*/ 213 w 517"/>
                <a:gd name="T91" fmla="*/ 127 h 474"/>
                <a:gd name="T92" fmla="*/ 186 w 517"/>
                <a:gd name="T93" fmla="*/ 339 h 474"/>
                <a:gd name="T94" fmla="*/ 151 w 517"/>
                <a:gd name="T95" fmla="*/ 329 h 474"/>
                <a:gd name="T96" fmla="*/ 123 w 517"/>
                <a:gd name="T97" fmla="*/ 312 h 474"/>
                <a:gd name="T98" fmla="*/ 103 w 517"/>
                <a:gd name="T99" fmla="*/ 290 h 474"/>
                <a:gd name="T100" fmla="*/ 92 w 517"/>
                <a:gd name="T101" fmla="*/ 25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474">
                  <a:moveTo>
                    <a:pt x="517" y="235"/>
                  </a:moveTo>
                  <a:lnTo>
                    <a:pt x="516" y="225"/>
                  </a:lnTo>
                  <a:lnTo>
                    <a:pt x="516" y="214"/>
                  </a:lnTo>
                  <a:lnTo>
                    <a:pt x="515" y="203"/>
                  </a:lnTo>
                  <a:lnTo>
                    <a:pt x="513" y="194"/>
                  </a:lnTo>
                  <a:lnTo>
                    <a:pt x="511" y="184"/>
                  </a:lnTo>
                  <a:lnTo>
                    <a:pt x="508" y="175"/>
                  </a:lnTo>
                  <a:lnTo>
                    <a:pt x="504" y="167"/>
                  </a:lnTo>
                  <a:lnTo>
                    <a:pt x="501" y="158"/>
                  </a:lnTo>
                  <a:lnTo>
                    <a:pt x="492" y="141"/>
                  </a:lnTo>
                  <a:lnTo>
                    <a:pt x="481" y="126"/>
                  </a:lnTo>
                  <a:lnTo>
                    <a:pt x="470" y="113"/>
                  </a:lnTo>
                  <a:lnTo>
                    <a:pt x="456" y="101"/>
                  </a:lnTo>
                  <a:lnTo>
                    <a:pt x="442" y="89"/>
                  </a:lnTo>
                  <a:lnTo>
                    <a:pt x="426" y="80"/>
                  </a:lnTo>
                  <a:lnTo>
                    <a:pt x="408" y="71"/>
                  </a:lnTo>
                  <a:lnTo>
                    <a:pt x="389" y="64"/>
                  </a:lnTo>
                  <a:lnTo>
                    <a:pt x="369" y="59"/>
                  </a:lnTo>
                  <a:lnTo>
                    <a:pt x="348" y="54"/>
                  </a:lnTo>
                  <a:lnTo>
                    <a:pt x="326" y="51"/>
                  </a:lnTo>
                  <a:lnTo>
                    <a:pt x="303" y="49"/>
                  </a:lnTo>
                  <a:lnTo>
                    <a:pt x="303" y="0"/>
                  </a:lnTo>
                  <a:lnTo>
                    <a:pt x="213" y="0"/>
                  </a:lnTo>
                  <a:lnTo>
                    <a:pt x="213" y="49"/>
                  </a:lnTo>
                  <a:lnTo>
                    <a:pt x="190" y="51"/>
                  </a:lnTo>
                  <a:lnTo>
                    <a:pt x="168" y="55"/>
                  </a:lnTo>
                  <a:lnTo>
                    <a:pt x="147" y="59"/>
                  </a:lnTo>
                  <a:lnTo>
                    <a:pt x="127" y="64"/>
                  </a:lnTo>
                  <a:lnTo>
                    <a:pt x="109" y="71"/>
                  </a:lnTo>
                  <a:lnTo>
                    <a:pt x="91" y="80"/>
                  </a:lnTo>
                  <a:lnTo>
                    <a:pt x="76" y="89"/>
                  </a:lnTo>
                  <a:lnTo>
                    <a:pt x="60" y="100"/>
                  </a:lnTo>
                  <a:lnTo>
                    <a:pt x="47" y="113"/>
                  </a:lnTo>
                  <a:lnTo>
                    <a:pt x="35" y="125"/>
                  </a:lnTo>
                  <a:lnTo>
                    <a:pt x="25" y="140"/>
                  </a:lnTo>
                  <a:lnTo>
                    <a:pt x="16" y="156"/>
                  </a:lnTo>
                  <a:lnTo>
                    <a:pt x="13" y="165"/>
                  </a:lnTo>
                  <a:lnTo>
                    <a:pt x="9" y="174"/>
                  </a:lnTo>
                  <a:lnTo>
                    <a:pt x="6" y="182"/>
                  </a:lnTo>
                  <a:lnTo>
                    <a:pt x="4" y="192"/>
                  </a:lnTo>
                  <a:lnTo>
                    <a:pt x="3" y="202"/>
                  </a:lnTo>
                  <a:lnTo>
                    <a:pt x="1" y="212"/>
                  </a:lnTo>
                  <a:lnTo>
                    <a:pt x="1" y="222"/>
                  </a:lnTo>
                  <a:lnTo>
                    <a:pt x="0" y="233"/>
                  </a:lnTo>
                  <a:lnTo>
                    <a:pt x="1" y="244"/>
                  </a:lnTo>
                  <a:lnTo>
                    <a:pt x="1" y="254"/>
                  </a:lnTo>
                  <a:lnTo>
                    <a:pt x="3" y="265"/>
                  </a:lnTo>
                  <a:lnTo>
                    <a:pt x="4" y="274"/>
                  </a:lnTo>
                  <a:lnTo>
                    <a:pt x="6" y="284"/>
                  </a:lnTo>
                  <a:lnTo>
                    <a:pt x="9" y="293"/>
                  </a:lnTo>
                  <a:lnTo>
                    <a:pt x="13" y="302"/>
                  </a:lnTo>
                  <a:lnTo>
                    <a:pt x="16" y="310"/>
                  </a:lnTo>
                  <a:lnTo>
                    <a:pt x="25" y="327"/>
                  </a:lnTo>
                  <a:lnTo>
                    <a:pt x="35" y="342"/>
                  </a:lnTo>
                  <a:lnTo>
                    <a:pt x="47" y="356"/>
                  </a:lnTo>
                  <a:lnTo>
                    <a:pt x="60" y="368"/>
                  </a:lnTo>
                  <a:lnTo>
                    <a:pt x="76" y="379"/>
                  </a:lnTo>
                  <a:lnTo>
                    <a:pt x="91" y="389"/>
                  </a:lnTo>
                  <a:lnTo>
                    <a:pt x="109" y="398"/>
                  </a:lnTo>
                  <a:lnTo>
                    <a:pt x="127" y="405"/>
                  </a:lnTo>
                  <a:lnTo>
                    <a:pt x="147" y="410"/>
                  </a:lnTo>
                  <a:lnTo>
                    <a:pt x="168" y="415"/>
                  </a:lnTo>
                  <a:lnTo>
                    <a:pt x="190" y="418"/>
                  </a:lnTo>
                  <a:lnTo>
                    <a:pt x="213" y="420"/>
                  </a:lnTo>
                  <a:lnTo>
                    <a:pt x="213" y="474"/>
                  </a:lnTo>
                  <a:lnTo>
                    <a:pt x="303" y="474"/>
                  </a:lnTo>
                  <a:lnTo>
                    <a:pt x="303" y="420"/>
                  </a:lnTo>
                  <a:lnTo>
                    <a:pt x="326" y="419"/>
                  </a:lnTo>
                  <a:lnTo>
                    <a:pt x="348" y="416"/>
                  </a:lnTo>
                  <a:lnTo>
                    <a:pt x="369" y="412"/>
                  </a:lnTo>
                  <a:lnTo>
                    <a:pt x="389" y="405"/>
                  </a:lnTo>
                  <a:lnTo>
                    <a:pt x="408" y="399"/>
                  </a:lnTo>
                  <a:lnTo>
                    <a:pt x="426" y="390"/>
                  </a:lnTo>
                  <a:lnTo>
                    <a:pt x="442" y="380"/>
                  </a:lnTo>
                  <a:lnTo>
                    <a:pt x="456" y="369"/>
                  </a:lnTo>
                  <a:lnTo>
                    <a:pt x="470" y="357"/>
                  </a:lnTo>
                  <a:lnTo>
                    <a:pt x="481" y="343"/>
                  </a:lnTo>
                  <a:lnTo>
                    <a:pt x="492" y="328"/>
                  </a:lnTo>
                  <a:lnTo>
                    <a:pt x="501" y="312"/>
                  </a:lnTo>
                  <a:lnTo>
                    <a:pt x="504" y="304"/>
                  </a:lnTo>
                  <a:lnTo>
                    <a:pt x="508" y="294"/>
                  </a:lnTo>
                  <a:lnTo>
                    <a:pt x="511" y="286"/>
                  </a:lnTo>
                  <a:lnTo>
                    <a:pt x="513" y="276"/>
                  </a:lnTo>
                  <a:lnTo>
                    <a:pt x="515" y="266"/>
                  </a:lnTo>
                  <a:lnTo>
                    <a:pt x="516" y="256"/>
                  </a:lnTo>
                  <a:lnTo>
                    <a:pt x="516" y="246"/>
                  </a:lnTo>
                  <a:lnTo>
                    <a:pt x="517" y="235"/>
                  </a:lnTo>
                  <a:close/>
                  <a:moveTo>
                    <a:pt x="303" y="342"/>
                  </a:moveTo>
                  <a:lnTo>
                    <a:pt x="303" y="127"/>
                  </a:lnTo>
                  <a:lnTo>
                    <a:pt x="318" y="129"/>
                  </a:lnTo>
                  <a:lnTo>
                    <a:pt x="330" y="130"/>
                  </a:lnTo>
                  <a:lnTo>
                    <a:pt x="343" y="133"/>
                  </a:lnTo>
                  <a:lnTo>
                    <a:pt x="354" y="136"/>
                  </a:lnTo>
                  <a:lnTo>
                    <a:pt x="366" y="139"/>
                  </a:lnTo>
                  <a:lnTo>
                    <a:pt x="376" y="144"/>
                  </a:lnTo>
                  <a:lnTo>
                    <a:pt x="385" y="150"/>
                  </a:lnTo>
                  <a:lnTo>
                    <a:pt x="394" y="156"/>
                  </a:lnTo>
                  <a:lnTo>
                    <a:pt x="402" y="163"/>
                  </a:lnTo>
                  <a:lnTo>
                    <a:pt x="408" y="171"/>
                  </a:lnTo>
                  <a:lnTo>
                    <a:pt x="414" y="179"/>
                  </a:lnTo>
                  <a:lnTo>
                    <a:pt x="418" y="189"/>
                  </a:lnTo>
                  <a:lnTo>
                    <a:pt x="423" y="198"/>
                  </a:lnTo>
                  <a:lnTo>
                    <a:pt x="425" y="210"/>
                  </a:lnTo>
                  <a:lnTo>
                    <a:pt x="427" y="221"/>
                  </a:lnTo>
                  <a:lnTo>
                    <a:pt x="427" y="234"/>
                  </a:lnTo>
                  <a:lnTo>
                    <a:pt x="427" y="246"/>
                  </a:lnTo>
                  <a:lnTo>
                    <a:pt x="425" y="257"/>
                  </a:lnTo>
                  <a:lnTo>
                    <a:pt x="423" y="269"/>
                  </a:lnTo>
                  <a:lnTo>
                    <a:pt x="418" y="278"/>
                  </a:lnTo>
                  <a:lnTo>
                    <a:pt x="414" y="288"/>
                  </a:lnTo>
                  <a:lnTo>
                    <a:pt x="408" y="297"/>
                  </a:lnTo>
                  <a:lnTo>
                    <a:pt x="402" y="305"/>
                  </a:lnTo>
                  <a:lnTo>
                    <a:pt x="394" y="312"/>
                  </a:lnTo>
                  <a:lnTo>
                    <a:pt x="385" y="319"/>
                  </a:lnTo>
                  <a:lnTo>
                    <a:pt x="376" y="324"/>
                  </a:lnTo>
                  <a:lnTo>
                    <a:pt x="366" y="329"/>
                  </a:lnTo>
                  <a:lnTo>
                    <a:pt x="354" y="333"/>
                  </a:lnTo>
                  <a:lnTo>
                    <a:pt x="343" y="337"/>
                  </a:lnTo>
                  <a:lnTo>
                    <a:pt x="330" y="339"/>
                  </a:lnTo>
                  <a:lnTo>
                    <a:pt x="318" y="341"/>
                  </a:lnTo>
                  <a:lnTo>
                    <a:pt x="303" y="342"/>
                  </a:lnTo>
                  <a:close/>
                  <a:moveTo>
                    <a:pt x="90" y="236"/>
                  </a:moveTo>
                  <a:lnTo>
                    <a:pt x="90" y="224"/>
                  </a:lnTo>
                  <a:lnTo>
                    <a:pt x="92" y="212"/>
                  </a:lnTo>
                  <a:lnTo>
                    <a:pt x="94" y="201"/>
                  </a:lnTo>
                  <a:lnTo>
                    <a:pt x="99" y="191"/>
                  </a:lnTo>
                  <a:lnTo>
                    <a:pt x="103" y="181"/>
                  </a:lnTo>
                  <a:lnTo>
                    <a:pt x="109" y="173"/>
                  </a:lnTo>
                  <a:lnTo>
                    <a:pt x="115" y="164"/>
                  </a:lnTo>
                  <a:lnTo>
                    <a:pt x="123" y="158"/>
                  </a:lnTo>
                  <a:lnTo>
                    <a:pt x="131" y="151"/>
                  </a:lnTo>
                  <a:lnTo>
                    <a:pt x="141" y="145"/>
                  </a:lnTo>
                  <a:lnTo>
                    <a:pt x="151" y="140"/>
                  </a:lnTo>
                  <a:lnTo>
                    <a:pt x="162" y="136"/>
                  </a:lnTo>
                  <a:lnTo>
                    <a:pt x="173" y="133"/>
                  </a:lnTo>
                  <a:lnTo>
                    <a:pt x="186" y="131"/>
                  </a:lnTo>
                  <a:lnTo>
                    <a:pt x="198" y="129"/>
                  </a:lnTo>
                  <a:lnTo>
                    <a:pt x="213" y="127"/>
                  </a:lnTo>
                  <a:lnTo>
                    <a:pt x="213" y="342"/>
                  </a:lnTo>
                  <a:lnTo>
                    <a:pt x="198" y="341"/>
                  </a:lnTo>
                  <a:lnTo>
                    <a:pt x="186" y="339"/>
                  </a:lnTo>
                  <a:lnTo>
                    <a:pt x="173" y="337"/>
                  </a:lnTo>
                  <a:lnTo>
                    <a:pt x="162" y="333"/>
                  </a:lnTo>
                  <a:lnTo>
                    <a:pt x="151" y="329"/>
                  </a:lnTo>
                  <a:lnTo>
                    <a:pt x="141" y="324"/>
                  </a:lnTo>
                  <a:lnTo>
                    <a:pt x="131" y="319"/>
                  </a:lnTo>
                  <a:lnTo>
                    <a:pt x="123" y="312"/>
                  </a:lnTo>
                  <a:lnTo>
                    <a:pt x="115" y="306"/>
                  </a:lnTo>
                  <a:lnTo>
                    <a:pt x="109" y="299"/>
                  </a:lnTo>
                  <a:lnTo>
                    <a:pt x="103" y="290"/>
                  </a:lnTo>
                  <a:lnTo>
                    <a:pt x="99" y="281"/>
                  </a:lnTo>
                  <a:lnTo>
                    <a:pt x="94" y="270"/>
                  </a:lnTo>
                  <a:lnTo>
                    <a:pt x="92" y="259"/>
                  </a:lnTo>
                  <a:lnTo>
                    <a:pt x="90" y="248"/>
                  </a:lnTo>
                  <a:lnTo>
                    <a:pt x="90" y="23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2119" y="1651"/>
              <a:ext cx="47" cy="46"/>
            </a:xfrm>
            <a:custGeom>
              <a:avLst/>
              <a:gdLst>
                <a:gd name="T0" fmla="*/ 272 w 473"/>
                <a:gd name="T1" fmla="*/ 461 h 464"/>
                <a:gd name="T2" fmla="*/ 318 w 473"/>
                <a:gd name="T3" fmla="*/ 450 h 464"/>
                <a:gd name="T4" fmla="*/ 359 w 473"/>
                <a:gd name="T5" fmla="*/ 431 h 464"/>
                <a:gd name="T6" fmla="*/ 396 w 473"/>
                <a:gd name="T7" fmla="*/ 404 h 464"/>
                <a:gd name="T8" fmla="*/ 426 w 473"/>
                <a:gd name="T9" fmla="*/ 373 h 464"/>
                <a:gd name="T10" fmla="*/ 450 w 473"/>
                <a:gd name="T11" fmla="*/ 334 h 464"/>
                <a:gd name="T12" fmla="*/ 466 w 473"/>
                <a:gd name="T13" fmla="*/ 291 h 464"/>
                <a:gd name="T14" fmla="*/ 473 w 473"/>
                <a:gd name="T15" fmla="*/ 244 h 464"/>
                <a:gd name="T16" fmla="*/ 470 w 473"/>
                <a:gd name="T17" fmla="*/ 196 h 464"/>
                <a:gd name="T18" fmla="*/ 459 w 473"/>
                <a:gd name="T19" fmla="*/ 151 h 464"/>
                <a:gd name="T20" fmla="*/ 439 w 473"/>
                <a:gd name="T21" fmla="*/ 111 h 464"/>
                <a:gd name="T22" fmla="*/ 411 w 473"/>
                <a:gd name="T23" fmla="*/ 75 h 464"/>
                <a:gd name="T24" fmla="*/ 378 w 473"/>
                <a:gd name="T25" fmla="*/ 45 h 464"/>
                <a:gd name="T26" fmla="*/ 339 w 473"/>
                <a:gd name="T27" fmla="*/ 22 h 464"/>
                <a:gd name="T28" fmla="*/ 295 w 473"/>
                <a:gd name="T29" fmla="*/ 7 h 464"/>
                <a:gd name="T30" fmla="*/ 249 w 473"/>
                <a:gd name="T31" fmla="*/ 1 h 464"/>
                <a:gd name="T32" fmla="*/ 201 w 473"/>
                <a:gd name="T33" fmla="*/ 3 h 464"/>
                <a:gd name="T34" fmla="*/ 154 w 473"/>
                <a:gd name="T35" fmla="*/ 14 h 464"/>
                <a:gd name="T36" fmla="*/ 114 w 473"/>
                <a:gd name="T37" fmla="*/ 33 h 464"/>
                <a:gd name="T38" fmla="*/ 78 w 473"/>
                <a:gd name="T39" fmla="*/ 59 h 464"/>
                <a:gd name="T40" fmla="*/ 48 w 473"/>
                <a:gd name="T41" fmla="*/ 92 h 464"/>
                <a:gd name="T42" fmla="*/ 23 w 473"/>
                <a:gd name="T43" fmla="*/ 130 h 464"/>
                <a:gd name="T44" fmla="*/ 8 w 473"/>
                <a:gd name="T45" fmla="*/ 173 h 464"/>
                <a:gd name="T46" fmla="*/ 1 w 473"/>
                <a:gd name="T47" fmla="*/ 220 h 464"/>
                <a:gd name="T48" fmla="*/ 3 w 473"/>
                <a:gd name="T49" fmla="*/ 268 h 464"/>
                <a:gd name="T50" fmla="*/ 15 w 473"/>
                <a:gd name="T51" fmla="*/ 314 h 464"/>
                <a:gd name="T52" fmla="*/ 35 w 473"/>
                <a:gd name="T53" fmla="*/ 354 h 464"/>
                <a:gd name="T54" fmla="*/ 61 w 473"/>
                <a:gd name="T55" fmla="*/ 390 h 464"/>
                <a:gd name="T56" fmla="*/ 95 w 473"/>
                <a:gd name="T57" fmla="*/ 419 h 464"/>
                <a:gd name="T58" fmla="*/ 134 w 473"/>
                <a:gd name="T59" fmla="*/ 441 h 464"/>
                <a:gd name="T60" fmla="*/ 178 w 473"/>
                <a:gd name="T61" fmla="*/ 457 h 464"/>
                <a:gd name="T62" fmla="*/ 224 w 473"/>
                <a:gd name="T63" fmla="*/ 464 h 464"/>
                <a:gd name="T64" fmla="*/ 207 w 473"/>
                <a:gd name="T65" fmla="*/ 376 h 464"/>
                <a:gd name="T66" fmla="*/ 156 w 473"/>
                <a:gd name="T67" fmla="*/ 356 h 464"/>
                <a:gd name="T68" fmla="*/ 118 w 473"/>
                <a:gd name="T69" fmla="*/ 317 h 464"/>
                <a:gd name="T70" fmla="*/ 97 w 473"/>
                <a:gd name="T71" fmla="*/ 263 h 464"/>
                <a:gd name="T72" fmla="*/ 97 w 473"/>
                <a:gd name="T73" fmla="*/ 201 h 464"/>
                <a:gd name="T74" fmla="*/ 118 w 473"/>
                <a:gd name="T75" fmla="*/ 148 h 464"/>
                <a:gd name="T76" fmla="*/ 156 w 473"/>
                <a:gd name="T77" fmla="*/ 109 h 464"/>
                <a:gd name="T78" fmla="*/ 207 w 473"/>
                <a:gd name="T79" fmla="*/ 88 h 464"/>
                <a:gd name="T80" fmla="*/ 267 w 473"/>
                <a:gd name="T81" fmla="*/ 88 h 464"/>
                <a:gd name="T82" fmla="*/ 318 w 473"/>
                <a:gd name="T83" fmla="*/ 109 h 464"/>
                <a:gd name="T84" fmla="*/ 356 w 473"/>
                <a:gd name="T85" fmla="*/ 148 h 464"/>
                <a:gd name="T86" fmla="*/ 377 w 473"/>
                <a:gd name="T87" fmla="*/ 201 h 464"/>
                <a:gd name="T88" fmla="*/ 377 w 473"/>
                <a:gd name="T89" fmla="*/ 263 h 464"/>
                <a:gd name="T90" fmla="*/ 356 w 473"/>
                <a:gd name="T91" fmla="*/ 317 h 464"/>
                <a:gd name="T92" fmla="*/ 318 w 473"/>
                <a:gd name="T93" fmla="*/ 356 h 464"/>
                <a:gd name="T94" fmla="*/ 267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9" y="464"/>
                  </a:lnTo>
                  <a:lnTo>
                    <a:pt x="260" y="462"/>
                  </a:lnTo>
                  <a:lnTo>
                    <a:pt x="272" y="461"/>
                  </a:lnTo>
                  <a:lnTo>
                    <a:pt x="283" y="459"/>
                  </a:lnTo>
                  <a:lnTo>
                    <a:pt x="295" y="457"/>
                  </a:lnTo>
                  <a:lnTo>
                    <a:pt x="307" y="454"/>
                  </a:lnTo>
                  <a:lnTo>
                    <a:pt x="318" y="450"/>
                  </a:lnTo>
                  <a:lnTo>
                    <a:pt x="329" y="446"/>
                  </a:lnTo>
                  <a:lnTo>
                    <a:pt x="339" y="441"/>
                  </a:lnTo>
                  <a:lnTo>
                    <a:pt x="350" y="436"/>
                  </a:lnTo>
                  <a:lnTo>
                    <a:pt x="359" y="431"/>
                  </a:lnTo>
                  <a:lnTo>
                    <a:pt x="368" y="426"/>
                  </a:lnTo>
                  <a:lnTo>
                    <a:pt x="378" y="419"/>
                  </a:lnTo>
                  <a:lnTo>
                    <a:pt x="387" y="412"/>
                  </a:lnTo>
                  <a:lnTo>
                    <a:pt x="396" y="404"/>
                  </a:lnTo>
                  <a:lnTo>
                    <a:pt x="404" y="397"/>
                  </a:lnTo>
                  <a:lnTo>
                    <a:pt x="411" y="390"/>
                  </a:lnTo>
                  <a:lnTo>
                    <a:pt x="419" y="381"/>
                  </a:lnTo>
                  <a:lnTo>
                    <a:pt x="426" y="373"/>
                  </a:lnTo>
                  <a:lnTo>
                    <a:pt x="432" y="363"/>
                  </a:lnTo>
                  <a:lnTo>
                    <a:pt x="439" y="354"/>
                  </a:lnTo>
                  <a:lnTo>
                    <a:pt x="445" y="344"/>
                  </a:lnTo>
                  <a:lnTo>
                    <a:pt x="450" y="334"/>
                  </a:lnTo>
                  <a:lnTo>
                    <a:pt x="454" y="324"/>
                  </a:lnTo>
                  <a:lnTo>
                    <a:pt x="459" y="314"/>
                  </a:lnTo>
                  <a:lnTo>
                    <a:pt x="463" y="302"/>
                  </a:lnTo>
                  <a:lnTo>
                    <a:pt x="466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2" y="257"/>
                  </a:lnTo>
                  <a:lnTo>
                    <a:pt x="473" y="244"/>
                  </a:lnTo>
                  <a:lnTo>
                    <a:pt x="473" y="232"/>
                  </a:lnTo>
                  <a:lnTo>
                    <a:pt x="473" y="220"/>
                  </a:lnTo>
                  <a:lnTo>
                    <a:pt x="472" y="208"/>
                  </a:lnTo>
                  <a:lnTo>
                    <a:pt x="470" y="196"/>
                  </a:lnTo>
                  <a:lnTo>
                    <a:pt x="468" y="185"/>
                  </a:lnTo>
                  <a:lnTo>
                    <a:pt x="466" y="173"/>
                  </a:lnTo>
                  <a:lnTo>
                    <a:pt x="463" y="162"/>
                  </a:lnTo>
                  <a:lnTo>
                    <a:pt x="459" y="151"/>
                  </a:lnTo>
                  <a:lnTo>
                    <a:pt x="454" y="140"/>
                  </a:lnTo>
                  <a:lnTo>
                    <a:pt x="450" y="130"/>
                  </a:lnTo>
                  <a:lnTo>
                    <a:pt x="445" y="120"/>
                  </a:lnTo>
                  <a:lnTo>
                    <a:pt x="439" y="111"/>
                  </a:lnTo>
                  <a:lnTo>
                    <a:pt x="432" y="101"/>
                  </a:lnTo>
                  <a:lnTo>
                    <a:pt x="426" y="92"/>
                  </a:lnTo>
                  <a:lnTo>
                    <a:pt x="419" y="83"/>
                  </a:lnTo>
                  <a:lnTo>
                    <a:pt x="411" y="75"/>
                  </a:lnTo>
                  <a:lnTo>
                    <a:pt x="404" y="66"/>
                  </a:lnTo>
                  <a:lnTo>
                    <a:pt x="396" y="59"/>
                  </a:lnTo>
                  <a:lnTo>
                    <a:pt x="387" y="52"/>
                  </a:lnTo>
                  <a:lnTo>
                    <a:pt x="378" y="45"/>
                  </a:lnTo>
                  <a:lnTo>
                    <a:pt x="368" y="39"/>
                  </a:lnTo>
                  <a:lnTo>
                    <a:pt x="359" y="33"/>
                  </a:lnTo>
                  <a:lnTo>
                    <a:pt x="350" y="27"/>
                  </a:lnTo>
                  <a:lnTo>
                    <a:pt x="339" y="22"/>
                  </a:lnTo>
                  <a:lnTo>
                    <a:pt x="329" y="18"/>
                  </a:lnTo>
                  <a:lnTo>
                    <a:pt x="318" y="14"/>
                  </a:lnTo>
                  <a:lnTo>
                    <a:pt x="307" y="11"/>
                  </a:lnTo>
                  <a:lnTo>
                    <a:pt x="295" y="7"/>
                  </a:lnTo>
                  <a:lnTo>
                    <a:pt x="283" y="5"/>
                  </a:lnTo>
                  <a:lnTo>
                    <a:pt x="272" y="3"/>
                  </a:lnTo>
                  <a:lnTo>
                    <a:pt x="260" y="1"/>
                  </a:lnTo>
                  <a:lnTo>
                    <a:pt x="249" y="1"/>
                  </a:lnTo>
                  <a:lnTo>
                    <a:pt x="236" y="0"/>
                  </a:lnTo>
                  <a:lnTo>
                    <a:pt x="224" y="1"/>
                  </a:lnTo>
                  <a:lnTo>
                    <a:pt x="212" y="1"/>
                  </a:lnTo>
                  <a:lnTo>
                    <a:pt x="201" y="3"/>
                  </a:lnTo>
                  <a:lnTo>
                    <a:pt x="189" y="5"/>
                  </a:lnTo>
                  <a:lnTo>
                    <a:pt x="178" y="7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4" y="27"/>
                  </a:lnTo>
                  <a:lnTo>
                    <a:pt x="114" y="33"/>
                  </a:lnTo>
                  <a:lnTo>
                    <a:pt x="104" y="39"/>
                  </a:lnTo>
                  <a:lnTo>
                    <a:pt x="95" y="45"/>
                  </a:lnTo>
                  <a:lnTo>
                    <a:pt x="86" y="52"/>
                  </a:lnTo>
                  <a:lnTo>
                    <a:pt x="78" y="59"/>
                  </a:lnTo>
                  <a:lnTo>
                    <a:pt x="70" y="66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8" y="92"/>
                  </a:lnTo>
                  <a:lnTo>
                    <a:pt x="40" y="101"/>
                  </a:lnTo>
                  <a:lnTo>
                    <a:pt x="35" y="111"/>
                  </a:lnTo>
                  <a:lnTo>
                    <a:pt x="29" y="120"/>
                  </a:lnTo>
                  <a:lnTo>
                    <a:pt x="23" y="130"/>
                  </a:lnTo>
                  <a:lnTo>
                    <a:pt x="19" y="140"/>
                  </a:lnTo>
                  <a:lnTo>
                    <a:pt x="15" y="151"/>
                  </a:lnTo>
                  <a:lnTo>
                    <a:pt x="11" y="162"/>
                  </a:lnTo>
                  <a:lnTo>
                    <a:pt x="8" y="173"/>
                  </a:lnTo>
                  <a:lnTo>
                    <a:pt x="6" y="185"/>
                  </a:lnTo>
                  <a:lnTo>
                    <a:pt x="3" y="196"/>
                  </a:lnTo>
                  <a:lnTo>
                    <a:pt x="1" y="208"/>
                  </a:lnTo>
                  <a:lnTo>
                    <a:pt x="1" y="220"/>
                  </a:lnTo>
                  <a:lnTo>
                    <a:pt x="0" y="232"/>
                  </a:lnTo>
                  <a:lnTo>
                    <a:pt x="1" y="244"/>
                  </a:lnTo>
                  <a:lnTo>
                    <a:pt x="1" y="257"/>
                  </a:lnTo>
                  <a:lnTo>
                    <a:pt x="3" y="268"/>
                  </a:lnTo>
                  <a:lnTo>
                    <a:pt x="6" y="280"/>
                  </a:lnTo>
                  <a:lnTo>
                    <a:pt x="8" y="291"/>
                  </a:lnTo>
                  <a:lnTo>
                    <a:pt x="11" y="302"/>
                  </a:lnTo>
                  <a:lnTo>
                    <a:pt x="15" y="314"/>
                  </a:lnTo>
                  <a:lnTo>
                    <a:pt x="19" y="324"/>
                  </a:lnTo>
                  <a:lnTo>
                    <a:pt x="23" y="334"/>
                  </a:lnTo>
                  <a:lnTo>
                    <a:pt x="29" y="344"/>
                  </a:lnTo>
                  <a:lnTo>
                    <a:pt x="35" y="354"/>
                  </a:lnTo>
                  <a:lnTo>
                    <a:pt x="40" y="363"/>
                  </a:lnTo>
                  <a:lnTo>
                    <a:pt x="48" y="373"/>
                  </a:lnTo>
                  <a:lnTo>
                    <a:pt x="54" y="381"/>
                  </a:lnTo>
                  <a:lnTo>
                    <a:pt x="61" y="390"/>
                  </a:lnTo>
                  <a:lnTo>
                    <a:pt x="70" y="397"/>
                  </a:lnTo>
                  <a:lnTo>
                    <a:pt x="78" y="404"/>
                  </a:lnTo>
                  <a:lnTo>
                    <a:pt x="86" y="412"/>
                  </a:lnTo>
                  <a:lnTo>
                    <a:pt x="95" y="419"/>
                  </a:lnTo>
                  <a:lnTo>
                    <a:pt x="104" y="426"/>
                  </a:lnTo>
                  <a:lnTo>
                    <a:pt x="114" y="431"/>
                  </a:lnTo>
                  <a:lnTo>
                    <a:pt x="124" y="436"/>
                  </a:lnTo>
                  <a:lnTo>
                    <a:pt x="134" y="441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6" y="454"/>
                  </a:lnTo>
                  <a:lnTo>
                    <a:pt x="178" y="457"/>
                  </a:lnTo>
                  <a:lnTo>
                    <a:pt x="189" y="459"/>
                  </a:lnTo>
                  <a:lnTo>
                    <a:pt x="201" y="461"/>
                  </a:lnTo>
                  <a:lnTo>
                    <a:pt x="212" y="462"/>
                  </a:lnTo>
                  <a:lnTo>
                    <a:pt x="224" y="464"/>
                  </a:lnTo>
                  <a:lnTo>
                    <a:pt x="236" y="464"/>
                  </a:lnTo>
                  <a:close/>
                  <a:moveTo>
                    <a:pt x="237" y="379"/>
                  </a:moveTo>
                  <a:lnTo>
                    <a:pt x="222" y="378"/>
                  </a:lnTo>
                  <a:lnTo>
                    <a:pt x="207" y="376"/>
                  </a:lnTo>
                  <a:lnTo>
                    <a:pt x="193" y="373"/>
                  </a:lnTo>
                  <a:lnTo>
                    <a:pt x="180" y="369"/>
                  </a:lnTo>
                  <a:lnTo>
                    <a:pt x="167" y="362"/>
                  </a:lnTo>
                  <a:lnTo>
                    <a:pt x="156" y="356"/>
                  </a:lnTo>
                  <a:lnTo>
                    <a:pt x="144" y="347"/>
                  </a:lnTo>
                  <a:lnTo>
                    <a:pt x="135" y="338"/>
                  </a:lnTo>
                  <a:lnTo>
                    <a:pt x="125" y="328"/>
                  </a:lnTo>
                  <a:lnTo>
                    <a:pt x="118" y="317"/>
                  </a:lnTo>
                  <a:lnTo>
                    <a:pt x="110" y="304"/>
                  </a:lnTo>
                  <a:lnTo>
                    <a:pt x="105" y="291"/>
                  </a:lnTo>
                  <a:lnTo>
                    <a:pt x="100" y="278"/>
                  </a:lnTo>
                  <a:lnTo>
                    <a:pt x="97" y="263"/>
                  </a:lnTo>
                  <a:lnTo>
                    <a:pt x="95" y="248"/>
                  </a:lnTo>
                  <a:lnTo>
                    <a:pt x="94" y="232"/>
                  </a:lnTo>
                  <a:lnTo>
                    <a:pt x="95" y="216"/>
                  </a:lnTo>
                  <a:lnTo>
                    <a:pt x="97" y="201"/>
                  </a:lnTo>
                  <a:lnTo>
                    <a:pt x="100" y="187"/>
                  </a:lnTo>
                  <a:lnTo>
                    <a:pt x="105" y="173"/>
                  </a:lnTo>
                  <a:lnTo>
                    <a:pt x="110" y="159"/>
                  </a:lnTo>
                  <a:lnTo>
                    <a:pt x="118" y="148"/>
                  </a:lnTo>
                  <a:lnTo>
                    <a:pt x="125" y="136"/>
                  </a:lnTo>
                  <a:lnTo>
                    <a:pt x="135" y="127"/>
                  </a:lnTo>
                  <a:lnTo>
                    <a:pt x="144" y="117"/>
                  </a:lnTo>
                  <a:lnTo>
                    <a:pt x="156" y="109"/>
                  </a:lnTo>
                  <a:lnTo>
                    <a:pt x="167" y="101"/>
                  </a:lnTo>
                  <a:lnTo>
                    <a:pt x="180" y="96"/>
                  </a:lnTo>
                  <a:lnTo>
                    <a:pt x="193" y="91"/>
                  </a:lnTo>
                  <a:lnTo>
                    <a:pt x="207" y="88"/>
                  </a:lnTo>
                  <a:lnTo>
                    <a:pt x="222" y="85"/>
                  </a:lnTo>
                  <a:lnTo>
                    <a:pt x="237" y="85"/>
                  </a:lnTo>
                  <a:lnTo>
                    <a:pt x="252" y="85"/>
                  </a:lnTo>
                  <a:lnTo>
                    <a:pt x="267" y="88"/>
                  </a:lnTo>
                  <a:lnTo>
                    <a:pt x="280" y="91"/>
                  </a:lnTo>
                  <a:lnTo>
                    <a:pt x="294" y="96"/>
                  </a:lnTo>
                  <a:lnTo>
                    <a:pt x="307" y="101"/>
                  </a:lnTo>
                  <a:lnTo>
                    <a:pt x="318" y="109"/>
                  </a:lnTo>
                  <a:lnTo>
                    <a:pt x="329" y="117"/>
                  </a:lnTo>
                  <a:lnTo>
                    <a:pt x="339" y="127"/>
                  </a:lnTo>
                  <a:lnTo>
                    <a:pt x="347" y="136"/>
                  </a:lnTo>
                  <a:lnTo>
                    <a:pt x="356" y="148"/>
                  </a:lnTo>
                  <a:lnTo>
                    <a:pt x="363" y="159"/>
                  </a:lnTo>
                  <a:lnTo>
                    <a:pt x="368" y="173"/>
                  </a:lnTo>
                  <a:lnTo>
                    <a:pt x="374" y="187"/>
                  </a:lnTo>
                  <a:lnTo>
                    <a:pt x="377" y="201"/>
                  </a:lnTo>
                  <a:lnTo>
                    <a:pt x="379" y="216"/>
                  </a:lnTo>
                  <a:lnTo>
                    <a:pt x="380" y="232"/>
                  </a:lnTo>
                  <a:lnTo>
                    <a:pt x="379" y="248"/>
                  </a:lnTo>
                  <a:lnTo>
                    <a:pt x="377" y="263"/>
                  </a:lnTo>
                  <a:lnTo>
                    <a:pt x="374" y="278"/>
                  </a:lnTo>
                  <a:lnTo>
                    <a:pt x="368" y="291"/>
                  </a:lnTo>
                  <a:lnTo>
                    <a:pt x="363" y="304"/>
                  </a:lnTo>
                  <a:lnTo>
                    <a:pt x="356" y="317"/>
                  </a:lnTo>
                  <a:lnTo>
                    <a:pt x="347" y="328"/>
                  </a:lnTo>
                  <a:lnTo>
                    <a:pt x="339" y="338"/>
                  </a:lnTo>
                  <a:lnTo>
                    <a:pt x="329" y="347"/>
                  </a:lnTo>
                  <a:lnTo>
                    <a:pt x="318" y="356"/>
                  </a:lnTo>
                  <a:lnTo>
                    <a:pt x="307" y="362"/>
                  </a:lnTo>
                  <a:lnTo>
                    <a:pt x="294" y="369"/>
                  </a:lnTo>
                  <a:lnTo>
                    <a:pt x="280" y="373"/>
                  </a:lnTo>
                  <a:lnTo>
                    <a:pt x="267" y="376"/>
                  </a:lnTo>
                  <a:lnTo>
                    <a:pt x="252" y="378"/>
                  </a:lnTo>
                  <a:lnTo>
                    <a:pt x="237" y="37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2174" y="1652"/>
              <a:ext cx="32" cy="45"/>
            </a:xfrm>
            <a:custGeom>
              <a:avLst/>
              <a:gdLst>
                <a:gd name="T0" fmla="*/ 91 w 327"/>
                <a:gd name="T1" fmla="*/ 448 h 448"/>
                <a:gd name="T2" fmla="*/ 167 w 327"/>
                <a:gd name="T3" fmla="*/ 290 h 448"/>
                <a:gd name="T4" fmla="*/ 200 w 327"/>
                <a:gd name="T5" fmla="*/ 287 h 448"/>
                <a:gd name="T6" fmla="*/ 232 w 327"/>
                <a:gd name="T7" fmla="*/ 279 h 448"/>
                <a:gd name="T8" fmla="*/ 259 w 327"/>
                <a:gd name="T9" fmla="*/ 267 h 448"/>
                <a:gd name="T10" fmla="*/ 282 w 327"/>
                <a:gd name="T11" fmla="*/ 250 h 448"/>
                <a:gd name="T12" fmla="*/ 301 w 327"/>
                <a:gd name="T13" fmla="*/ 229 h 448"/>
                <a:gd name="T14" fmla="*/ 316 w 327"/>
                <a:gd name="T15" fmla="*/ 204 h 448"/>
                <a:gd name="T16" fmla="*/ 324 w 327"/>
                <a:gd name="T17" fmla="*/ 176 h 448"/>
                <a:gd name="T18" fmla="*/ 327 w 327"/>
                <a:gd name="T19" fmla="*/ 145 h 448"/>
                <a:gd name="T20" fmla="*/ 324 w 327"/>
                <a:gd name="T21" fmla="*/ 113 h 448"/>
                <a:gd name="T22" fmla="*/ 316 w 327"/>
                <a:gd name="T23" fmla="*/ 85 h 448"/>
                <a:gd name="T24" fmla="*/ 301 w 327"/>
                <a:gd name="T25" fmla="*/ 61 h 448"/>
                <a:gd name="T26" fmla="*/ 282 w 327"/>
                <a:gd name="T27" fmla="*/ 39 h 448"/>
                <a:gd name="T28" fmla="*/ 259 w 327"/>
                <a:gd name="T29" fmla="*/ 23 h 448"/>
                <a:gd name="T30" fmla="*/ 232 w 327"/>
                <a:gd name="T31" fmla="*/ 11 h 448"/>
                <a:gd name="T32" fmla="*/ 200 w 327"/>
                <a:gd name="T33" fmla="*/ 4 h 448"/>
                <a:gd name="T34" fmla="*/ 167 w 327"/>
                <a:gd name="T35" fmla="*/ 0 h 448"/>
                <a:gd name="T36" fmla="*/ 0 w 327"/>
                <a:gd name="T37" fmla="*/ 448 h 448"/>
                <a:gd name="T38" fmla="*/ 91 w 327"/>
                <a:gd name="T39" fmla="*/ 81 h 448"/>
                <a:gd name="T40" fmla="*/ 175 w 327"/>
                <a:gd name="T41" fmla="*/ 82 h 448"/>
                <a:gd name="T42" fmla="*/ 189 w 327"/>
                <a:gd name="T43" fmla="*/ 84 h 448"/>
                <a:gd name="T44" fmla="*/ 201 w 327"/>
                <a:gd name="T45" fmla="*/ 88 h 448"/>
                <a:gd name="T46" fmla="*/ 212 w 327"/>
                <a:gd name="T47" fmla="*/ 95 h 448"/>
                <a:gd name="T48" fmla="*/ 220 w 327"/>
                <a:gd name="T49" fmla="*/ 104 h 448"/>
                <a:gd name="T50" fmla="*/ 227 w 327"/>
                <a:gd name="T51" fmla="*/ 113 h 448"/>
                <a:gd name="T52" fmla="*/ 232 w 327"/>
                <a:gd name="T53" fmla="*/ 125 h 448"/>
                <a:gd name="T54" fmla="*/ 234 w 327"/>
                <a:gd name="T55" fmla="*/ 138 h 448"/>
                <a:gd name="T56" fmla="*/ 234 w 327"/>
                <a:gd name="T57" fmla="*/ 151 h 448"/>
                <a:gd name="T58" fmla="*/ 232 w 327"/>
                <a:gd name="T59" fmla="*/ 165 h 448"/>
                <a:gd name="T60" fmla="*/ 227 w 327"/>
                <a:gd name="T61" fmla="*/ 177 h 448"/>
                <a:gd name="T62" fmla="*/ 220 w 327"/>
                <a:gd name="T63" fmla="*/ 187 h 448"/>
                <a:gd name="T64" fmla="*/ 212 w 327"/>
                <a:gd name="T65" fmla="*/ 196 h 448"/>
                <a:gd name="T66" fmla="*/ 201 w 327"/>
                <a:gd name="T67" fmla="*/ 202 h 448"/>
                <a:gd name="T68" fmla="*/ 189 w 327"/>
                <a:gd name="T69" fmla="*/ 207 h 448"/>
                <a:gd name="T70" fmla="*/ 175 w 327"/>
                <a:gd name="T71" fmla="*/ 209 h 448"/>
                <a:gd name="T72" fmla="*/ 91 w 327"/>
                <a:gd name="T73" fmla="*/ 20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7" h="448">
                  <a:moveTo>
                    <a:pt x="0" y="448"/>
                  </a:moveTo>
                  <a:lnTo>
                    <a:pt x="91" y="448"/>
                  </a:lnTo>
                  <a:lnTo>
                    <a:pt x="91" y="290"/>
                  </a:lnTo>
                  <a:lnTo>
                    <a:pt x="167" y="290"/>
                  </a:lnTo>
                  <a:lnTo>
                    <a:pt x="184" y="289"/>
                  </a:lnTo>
                  <a:lnTo>
                    <a:pt x="200" y="287"/>
                  </a:lnTo>
                  <a:lnTo>
                    <a:pt x="216" y="283"/>
                  </a:lnTo>
                  <a:lnTo>
                    <a:pt x="232" y="279"/>
                  </a:lnTo>
                  <a:lnTo>
                    <a:pt x="245" y="274"/>
                  </a:lnTo>
                  <a:lnTo>
                    <a:pt x="259" y="267"/>
                  </a:lnTo>
                  <a:lnTo>
                    <a:pt x="270" y="259"/>
                  </a:lnTo>
                  <a:lnTo>
                    <a:pt x="282" y="250"/>
                  </a:lnTo>
                  <a:lnTo>
                    <a:pt x="292" y="239"/>
                  </a:lnTo>
                  <a:lnTo>
                    <a:pt x="301" y="229"/>
                  </a:lnTo>
                  <a:lnTo>
                    <a:pt x="309" y="217"/>
                  </a:lnTo>
                  <a:lnTo>
                    <a:pt x="316" y="204"/>
                  </a:lnTo>
                  <a:lnTo>
                    <a:pt x="321" y="190"/>
                  </a:lnTo>
                  <a:lnTo>
                    <a:pt x="324" y="176"/>
                  </a:lnTo>
                  <a:lnTo>
                    <a:pt x="326" y="161"/>
                  </a:lnTo>
                  <a:lnTo>
                    <a:pt x="327" y="145"/>
                  </a:lnTo>
                  <a:lnTo>
                    <a:pt x="326" y="129"/>
                  </a:lnTo>
                  <a:lnTo>
                    <a:pt x="324" y="113"/>
                  </a:lnTo>
                  <a:lnTo>
                    <a:pt x="321" y="99"/>
                  </a:lnTo>
                  <a:lnTo>
                    <a:pt x="316" y="85"/>
                  </a:lnTo>
                  <a:lnTo>
                    <a:pt x="309" y="72"/>
                  </a:lnTo>
                  <a:lnTo>
                    <a:pt x="301" y="61"/>
                  </a:lnTo>
                  <a:lnTo>
                    <a:pt x="292" y="50"/>
                  </a:lnTo>
                  <a:lnTo>
                    <a:pt x="282" y="39"/>
                  </a:lnTo>
                  <a:lnTo>
                    <a:pt x="270" y="31"/>
                  </a:lnTo>
                  <a:lnTo>
                    <a:pt x="259" y="23"/>
                  </a:lnTo>
                  <a:lnTo>
                    <a:pt x="245" y="16"/>
                  </a:lnTo>
                  <a:lnTo>
                    <a:pt x="232" y="11"/>
                  </a:lnTo>
                  <a:lnTo>
                    <a:pt x="216" y="7"/>
                  </a:lnTo>
                  <a:lnTo>
                    <a:pt x="200" y="4"/>
                  </a:lnTo>
                  <a:lnTo>
                    <a:pt x="184" y="1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448"/>
                  </a:lnTo>
                  <a:close/>
                  <a:moveTo>
                    <a:pt x="91" y="209"/>
                  </a:moveTo>
                  <a:lnTo>
                    <a:pt x="91" y="81"/>
                  </a:lnTo>
                  <a:lnTo>
                    <a:pt x="167" y="81"/>
                  </a:lnTo>
                  <a:lnTo>
                    <a:pt x="175" y="82"/>
                  </a:lnTo>
                  <a:lnTo>
                    <a:pt x="182" y="83"/>
                  </a:lnTo>
                  <a:lnTo>
                    <a:pt x="189" y="84"/>
                  </a:lnTo>
                  <a:lnTo>
                    <a:pt x="195" y="86"/>
                  </a:lnTo>
                  <a:lnTo>
                    <a:pt x="201" y="88"/>
                  </a:lnTo>
                  <a:lnTo>
                    <a:pt x="206" y="91"/>
                  </a:lnTo>
                  <a:lnTo>
                    <a:pt x="212" y="95"/>
                  </a:lnTo>
                  <a:lnTo>
                    <a:pt x="217" y="99"/>
                  </a:lnTo>
                  <a:lnTo>
                    <a:pt x="220" y="104"/>
                  </a:lnTo>
                  <a:lnTo>
                    <a:pt x="224" y="108"/>
                  </a:lnTo>
                  <a:lnTo>
                    <a:pt x="227" y="113"/>
                  </a:lnTo>
                  <a:lnTo>
                    <a:pt x="230" y="119"/>
                  </a:lnTo>
                  <a:lnTo>
                    <a:pt x="232" y="125"/>
                  </a:lnTo>
                  <a:lnTo>
                    <a:pt x="233" y="131"/>
                  </a:lnTo>
                  <a:lnTo>
                    <a:pt x="234" y="138"/>
                  </a:lnTo>
                  <a:lnTo>
                    <a:pt x="234" y="145"/>
                  </a:lnTo>
                  <a:lnTo>
                    <a:pt x="234" y="151"/>
                  </a:lnTo>
                  <a:lnTo>
                    <a:pt x="233" y="159"/>
                  </a:lnTo>
                  <a:lnTo>
                    <a:pt x="232" y="165"/>
                  </a:lnTo>
                  <a:lnTo>
                    <a:pt x="230" y="171"/>
                  </a:lnTo>
                  <a:lnTo>
                    <a:pt x="227" y="177"/>
                  </a:lnTo>
                  <a:lnTo>
                    <a:pt x="224" y="182"/>
                  </a:lnTo>
                  <a:lnTo>
                    <a:pt x="220" y="187"/>
                  </a:lnTo>
                  <a:lnTo>
                    <a:pt x="217" y="192"/>
                  </a:lnTo>
                  <a:lnTo>
                    <a:pt x="212" y="196"/>
                  </a:lnTo>
                  <a:lnTo>
                    <a:pt x="206" y="199"/>
                  </a:lnTo>
                  <a:lnTo>
                    <a:pt x="201" y="202"/>
                  </a:lnTo>
                  <a:lnTo>
                    <a:pt x="195" y="205"/>
                  </a:lnTo>
                  <a:lnTo>
                    <a:pt x="189" y="207"/>
                  </a:lnTo>
                  <a:lnTo>
                    <a:pt x="182" y="208"/>
                  </a:lnTo>
                  <a:lnTo>
                    <a:pt x="175" y="209"/>
                  </a:lnTo>
                  <a:lnTo>
                    <a:pt x="167" y="209"/>
                  </a:lnTo>
                  <a:lnTo>
                    <a:pt x="91" y="20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2214" y="1651"/>
              <a:ext cx="43" cy="46"/>
            </a:xfrm>
            <a:custGeom>
              <a:avLst/>
              <a:gdLst>
                <a:gd name="T0" fmla="*/ 406 w 436"/>
                <a:gd name="T1" fmla="*/ 0 h 456"/>
                <a:gd name="T2" fmla="*/ 219 w 436"/>
                <a:gd name="T3" fmla="*/ 242 h 456"/>
                <a:gd name="T4" fmla="*/ 31 w 436"/>
                <a:gd name="T5" fmla="*/ 0 h 456"/>
                <a:gd name="T6" fmla="*/ 0 w 436"/>
                <a:gd name="T7" fmla="*/ 0 h 456"/>
                <a:gd name="T8" fmla="*/ 0 w 436"/>
                <a:gd name="T9" fmla="*/ 456 h 456"/>
                <a:gd name="T10" fmla="*/ 92 w 436"/>
                <a:gd name="T11" fmla="*/ 456 h 456"/>
                <a:gd name="T12" fmla="*/ 92 w 436"/>
                <a:gd name="T13" fmla="*/ 217 h 456"/>
                <a:gd name="T14" fmla="*/ 204 w 436"/>
                <a:gd name="T15" fmla="*/ 358 h 456"/>
                <a:gd name="T16" fmla="*/ 233 w 436"/>
                <a:gd name="T17" fmla="*/ 358 h 456"/>
                <a:gd name="T18" fmla="*/ 344 w 436"/>
                <a:gd name="T19" fmla="*/ 217 h 456"/>
                <a:gd name="T20" fmla="*/ 344 w 436"/>
                <a:gd name="T21" fmla="*/ 456 h 456"/>
                <a:gd name="T22" fmla="*/ 436 w 436"/>
                <a:gd name="T23" fmla="*/ 456 h 456"/>
                <a:gd name="T24" fmla="*/ 436 w 436"/>
                <a:gd name="T25" fmla="*/ 0 h 456"/>
                <a:gd name="T26" fmla="*/ 406 w 436"/>
                <a:gd name="T2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6" h="456">
                  <a:moveTo>
                    <a:pt x="406" y="0"/>
                  </a:moveTo>
                  <a:lnTo>
                    <a:pt x="219" y="24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456"/>
                  </a:lnTo>
                  <a:lnTo>
                    <a:pt x="92" y="456"/>
                  </a:lnTo>
                  <a:lnTo>
                    <a:pt x="92" y="217"/>
                  </a:lnTo>
                  <a:lnTo>
                    <a:pt x="204" y="358"/>
                  </a:lnTo>
                  <a:lnTo>
                    <a:pt x="233" y="358"/>
                  </a:lnTo>
                  <a:lnTo>
                    <a:pt x="344" y="217"/>
                  </a:lnTo>
                  <a:lnTo>
                    <a:pt x="344" y="456"/>
                  </a:lnTo>
                  <a:lnTo>
                    <a:pt x="436" y="456"/>
                  </a:lnTo>
                  <a:lnTo>
                    <a:pt x="436" y="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2263" y="1651"/>
              <a:ext cx="43" cy="46"/>
            </a:xfrm>
            <a:custGeom>
              <a:avLst/>
              <a:gdLst>
                <a:gd name="T0" fmla="*/ 330 w 427"/>
                <a:gd name="T1" fmla="*/ 456 h 456"/>
                <a:gd name="T2" fmla="*/ 427 w 427"/>
                <a:gd name="T3" fmla="*/ 456 h 456"/>
                <a:gd name="T4" fmla="*/ 229 w 427"/>
                <a:gd name="T5" fmla="*/ 0 h 456"/>
                <a:gd name="T6" fmla="*/ 200 w 427"/>
                <a:gd name="T7" fmla="*/ 0 h 456"/>
                <a:gd name="T8" fmla="*/ 0 w 427"/>
                <a:gd name="T9" fmla="*/ 456 h 456"/>
                <a:gd name="T10" fmla="*/ 98 w 427"/>
                <a:gd name="T11" fmla="*/ 456 h 456"/>
                <a:gd name="T12" fmla="*/ 123 w 427"/>
                <a:gd name="T13" fmla="*/ 397 h 456"/>
                <a:gd name="T14" fmla="*/ 305 w 427"/>
                <a:gd name="T15" fmla="*/ 397 h 456"/>
                <a:gd name="T16" fmla="*/ 330 w 427"/>
                <a:gd name="T17" fmla="*/ 456 h 456"/>
                <a:gd name="T18" fmla="*/ 273 w 427"/>
                <a:gd name="T19" fmla="*/ 322 h 456"/>
                <a:gd name="T20" fmla="*/ 155 w 427"/>
                <a:gd name="T21" fmla="*/ 322 h 456"/>
                <a:gd name="T22" fmla="*/ 214 w 427"/>
                <a:gd name="T23" fmla="*/ 171 h 456"/>
                <a:gd name="T24" fmla="*/ 273 w 427"/>
                <a:gd name="T25" fmla="*/ 32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456">
                  <a:moveTo>
                    <a:pt x="330" y="456"/>
                  </a:moveTo>
                  <a:lnTo>
                    <a:pt x="427" y="456"/>
                  </a:lnTo>
                  <a:lnTo>
                    <a:pt x="229" y="0"/>
                  </a:lnTo>
                  <a:lnTo>
                    <a:pt x="200" y="0"/>
                  </a:lnTo>
                  <a:lnTo>
                    <a:pt x="0" y="456"/>
                  </a:lnTo>
                  <a:lnTo>
                    <a:pt x="98" y="456"/>
                  </a:lnTo>
                  <a:lnTo>
                    <a:pt x="123" y="397"/>
                  </a:lnTo>
                  <a:lnTo>
                    <a:pt x="305" y="397"/>
                  </a:lnTo>
                  <a:lnTo>
                    <a:pt x="330" y="456"/>
                  </a:lnTo>
                  <a:close/>
                  <a:moveTo>
                    <a:pt x="273" y="322"/>
                  </a:moveTo>
                  <a:lnTo>
                    <a:pt x="155" y="322"/>
                  </a:lnTo>
                  <a:lnTo>
                    <a:pt x="214" y="171"/>
                  </a:lnTo>
                  <a:lnTo>
                    <a:pt x="273" y="322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2312" y="1652"/>
              <a:ext cx="42" cy="54"/>
            </a:xfrm>
            <a:custGeom>
              <a:avLst/>
              <a:gdLst>
                <a:gd name="T0" fmla="*/ 340 w 427"/>
                <a:gd name="T1" fmla="*/ 543 h 543"/>
                <a:gd name="T2" fmla="*/ 427 w 427"/>
                <a:gd name="T3" fmla="*/ 543 h 543"/>
                <a:gd name="T4" fmla="*/ 427 w 427"/>
                <a:gd name="T5" fmla="*/ 365 h 543"/>
                <a:gd name="T6" fmla="*/ 367 w 427"/>
                <a:gd name="T7" fmla="*/ 365 h 543"/>
                <a:gd name="T8" fmla="*/ 367 w 427"/>
                <a:gd name="T9" fmla="*/ 0 h 543"/>
                <a:gd name="T10" fmla="*/ 277 w 427"/>
                <a:gd name="T11" fmla="*/ 0 h 543"/>
                <a:gd name="T12" fmla="*/ 277 w 427"/>
                <a:gd name="T13" fmla="*/ 365 h 543"/>
                <a:gd name="T14" fmla="*/ 91 w 427"/>
                <a:gd name="T15" fmla="*/ 365 h 543"/>
                <a:gd name="T16" fmla="*/ 91 w 427"/>
                <a:gd name="T17" fmla="*/ 0 h 543"/>
                <a:gd name="T18" fmla="*/ 0 w 427"/>
                <a:gd name="T19" fmla="*/ 0 h 543"/>
                <a:gd name="T20" fmla="*/ 0 w 427"/>
                <a:gd name="T21" fmla="*/ 448 h 543"/>
                <a:gd name="T22" fmla="*/ 340 w 427"/>
                <a:gd name="T23" fmla="*/ 448 h 543"/>
                <a:gd name="T24" fmla="*/ 340 w 427"/>
                <a:gd name="T2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543">
                  <a:moveTo>
                    <a:pt x="340" y="543"/>
                  </a:moveTo>
                  <a:lnTo>
                    <a:pt x="427" y="543"/>
                  </a:lnTo>
                  <a:lnTo>
                    <a:pt x="427" y="365"/>
                  </a:lnTo>
                  <a:lnTo>
                    <a:pt x="367" y="365"/>
                  </a:lnTo>
                  <a:lnTo>
                    <a:pt x="367" y="0"/>
                  </a:lnTo>
                  <a:lnTo>
                    <a:pt x="277" y="0"/>
                  </a:lnTo>
                  <a:lnTo>
                    <a:pt x="277" y="365"/>
                  </a:lnTo>
                  <a:lnTo>
                    <a:pt x="91" y="365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lnTo>
                    <a:pt x="340" y="448"/>
                  </a:lnTo>
                  <a:lnTo>
                    <a:pt x="340" y="543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2361" y="1651"/>
              <a:ext cx="38" cy="46"/>
            </a:xfrm>
            <a:custGeom>
              <a:avLst/>
              <a:gdLst>
                <a:gd name="T0" fmla="*/ 351 w 381"/>
                <a:gd name="T1" fmla="*/ 0 h 464"/>
                <a:gd name="T2" fmla="*/ 91 w 381"/>
                <a:gd name="T3" fmla="*/ 283 h 464"/>
                <a:gd name="T4" fmla="*/ 91 w 381"/>
                <a:gd name="T5" fmla="*/ 8 h 464"/>
                <a:gd name="T6" fmla="*/ 0 w 381"/>
                <a:gd name="T7" fmla="*/ 8 h 464"/>
                <a:gd name="T8" fmla="*/ 0 w 381"/>
                <a:gd name="T9" fmla="*/ 464 h 464"/>
                <a:gd name="T10" fmla="*/ 29 w 381"/>
                <a:gd name="T11" fmla="*/ 464 h 464"/>
                <a:gd name="T12" fmla="*/ 291 w 381"/>
                <a:gd name="T13" fmla="*/ 178 h 464"/>
                <a:gd name="T14" fmla="*/ 291 w 381"/>
                <a:gd name="T15" fmla="*/ 456 h 464"/>
                <a:gd name="T16" fmla="*/ 381 w 381"/>
                <a:gd name="T17" fmla="*/ 456 h 464"/>
                <a:gd name="T18" fmla="*/ 381 w 381"/>
                <a:gd name="T19" fmla="*/ 0 h 464"/>
                <a:gd name="T20" fmla="*/ 351 w 381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464">
                  <a:moveTo>
                    <a:pt x="351" y="0"/>
                  </a:moveTo>
                  <a:lnTo>
                    <a:pt x="91" y="283"/>
                  </a:lnTo>
                  <a:lnTo>
                    <a:pt x="91" y="8"/>
                  </a:lnTo>
                  <a:lnTo>
                    <a:pt x="0" y="8"/>
                  </a:lnTo>
                  <a:lnTo>
                    <a:pt x="0" y="464"/>
                  </a:lnTo>
                  <a:lnTo>
                    <a:pt x="29" y="464"/>
                  </a:lnTo>
                  <a:lnTo>
                    <a:pt x="291" y="178"/>
                  </a:lnTo>
                  <a:lnTo>
                    <a:pt x="291" y="456"/>
                  </a:lnTo>
                  <a:lnTo>
                    <a:pt x="381" y="456"/>
                  </a:lnTo>
                  <a:lnTo>
                    <a:pt x="381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2407" y="1651"/>
              <a:ext cx="47" cy="46"/>
            </a:xfrm>
            <a:custGeom>
              <a:avLst/>
              <a:gdLst>
                <a:gd name="T0" fmla="*/ 272 w 473"/>
                <a:gd name="T1" fmla="*/ 461 h 464"/>
                <a:gd name="T2" fmla="*/ 317 w 473"/>
                <a:gd name="T3" fmla="*/ 450 h 464"/>
                <a:gd name="T4" fmla="*/ 359 w 473"/>
                <a:gd name="T5" fmla="*/ 431 h 464"/>
                <a:gd name="T6" fmla="*/ 395 w 473"/>
                <a:gd name="T7" fmla="*/ 404 h 464"/>
                <a:gd name="T8" fmla="*/ 426 w 473"/>
                <a:gd name="T9" fmla="*/ 373 h 464"/>
                <a:gd name="T10" fmla="*/ 449 w 473"/>
                <a:gd name="T11" fmla="*/ 334 h 464"/>
                <a:gd name="T12" fmla="*/ 465 w 473"/>
                <a:gd name="T13" fmla="*/ 291 h 464"/>
                <a:gd name="T14" fmla="*/ 472 w 473"/>
                <a:gd name="T15" fmla="*/ 244 h 464"/>
                <a:gd name="T16" fmla="*/ 470 w 473"/>
                <a:gd name="T17" fmla="*/ 196 h 464"/>
                <a:gd name="T18" fmla="*/ 459 w 473"/>
                <a:gd name="T19" fmla="*/ 151 h 464"/>
                <a:gd name="T20" fmla="*/ 439 w 473"/>
                <a:gd name="T21" fmla="*/ 111 h 464"/>
                <a:gd name="T22" fmla="*/ 411 w 473"/>
                <a:gd name="T23" fmla="*/ 75 h 464"/>
                <a:gd name="T24" fmla="*/ 378 w 473"/>
                <a:gd name="T25" fmla="*/ 45 h 464"/>
                <a:gd name="T26" fmla="*/ 338 w 473"/>
                <a:gd name="T27" fmla="*/ 22 h 464"/>
                <a:gd name="T28" fmla="*/ 295 w 473"/>
                <a:gd name="T29" fmla="*/ 7 h 464"/>
                <a:gd name="T30" fmla="*/ 248 w 473"/>
                <a:gd name="T31" fmla="*/ 1 h 464"/>
                <a:gd name="T32" fmla="*/ 200 w 473"/>
                <a:gd name="T33" fmla="*/ 3 h 464"/>
                <a:gd name="T34" fmla="*/ 155 w 473"/>
                <a:gd name="T35" fmla="*/ 14 h 464"/>
                <a:gd name="T36" fmla="*/ 114 w 473"/>
                <a:gd name="T37" fmla="*/ 33 h 464"/>
                <a:gd name="T38" fmla="*/ 77 w 473"/>
                <a:gd name="T39" fmla="*/ 59 h 464"/>
                <a:gd name="T40" fmla="*/ 46 w 473"/>
                <a:gd name="T41" fmla="*/ 92 h 464"/>
                <a:gd name="T42" fmla="*/ 23 w 473"/>
                <a:gd name="T43" fmla="*/ 130 h 464"/>
                <a:gd name="T44" fmla="*/ 8 w 473"/>
                <a:gd name="T45" fmla="*/ 173 h 464"/>
                <a:gd name="T46" fmla="*/ 0 w 473"/>
                <a:gd name="T47" fmla="*/ 220 h 464"/>
                <a:gd name="T48" fmla="*/ 3 w 473"/>
                <a:gd name="T49" fmla="*/ 268 h 464"/>
                <a:gd name="T50" fmla="*/ 15 w 473"/>
                <a:gd name="T51" fmla="*/ 314 h 464"/>
                <a:gd name="T52" fmla="*/ 34 w 473"/>
                <a:gd name="T53" fmla="*/ 354 h 464"/>
                <a:gd name="T54" fmla="*/ 61 w 473"/>
                <a:gd name="T55" fmla="*/ 390 h 464"/>
                <a:gd name="T56" fmla="*/ 95 w 473"/>
                <a:gd name="T57" fmla="*/ 419 h 464"/>
                <a:gd name="T58" fmla="*/ 134 w 473"/>
                <a:gd name="T59" fmla="*/ 441 h 464"/>
                <a:gd name="T60" fmla="*/ 177 w 473"/>
                <a:gd name="T61" fmla="*/ 457 h 464"/>
                <a:gd name="T62" fmla="*/ 224 w 473"/>
                <a:gd name="T63" fmla="*/ 464 h 464"/>
                <a:gd name="T64" fmla="*/ 207 w 473"/>
                <a:gd name="T65" fmla="*/ 376 h 464"/>
                <a:gd name="T66" fmla="*/ 156 w 473"/>
                <a:gd name="T67" fmla="*/ 356 h 464"/>
                <a:gd name="T68" fmla="*/ 117 w 473"/>
                <a:gd name="T69" fmla="*/ 317 h 464"/>
                <a:gd name="T70" fmla="*/ 97 w 473"/>
                <a:gd name="T71" fmla="*/ 263 h 464"/>
                <a:gd name="T72" fmla="*/ 97 w 473"/>
                <a:gd name="T73" fmla="*/ 201 h 464"/>
                <a:gd name="T74" fmla="*/ 117 w 473"/>
                <a:gd name="T75" fmla="*/ 148 h 464"/>
                <a:gd name="T76" fmla="*/ 156 w 473"/>
                <a:gd name="T77" fmla="*/ 109 h 464"/>
                <a:gd name="T78" fmla="*/ 207 w 473"/>
                <a:gd name="T79" fmla="*/ 88 h 464"/>
                <a:gd name="T80" fmla="*/ 266 w 473"/>
                <a:gd name="T81" fmla="*/ 88 h 464"/>
                <a:gd name="T82" fmla="*/ 317 w 473"/>
                <a:gd name="T83" fmla="*/ 109 h 464"/>
                <a:gd name="T84" fmla="*/ 356 w 473"/>
                <a:gd name="T85" fmla="*/ 148 h 464"/>
                <a:gd name="T86" fmla="*/ 377 w 473"/>
                <a:gd name="T87" fmla="*/ 201 h 464"/>
                <a:gd name="T88" fmla="*/ 377 w 473"/>
                <a:gd name="T89" fmla="*/ 263 h 464"/>
                <a:gd name="T90" fmla="*/ 356 w 473"/>
                <a:gd name="T91" fmla="*/ 317 h 464"/>
                <a:gd name="T92" fmla="*/ 317 w 473"/>
                <a:gd name="T93" fmla="*/ 356 h 464"/>
                <a:gd name="T94" fmla="*/ 266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8" y="464"/>
                  </a:lnTo>
                  <a:lnTo>
                    <a:pt x="260" y="462"/>
                  </a:lnTo>
                  <a:lnTo>
                    <a:pt x="272" y="461"/>
                  </a:lnTo>
                  <a:lnTo>
                    <a:pt x="283" y="459"/>
                  </a:lnTo>
                  <a:lnTo>
                    <a:pt x="295" y="457"/>
                  </a:lnTo>
                  <a:lnTo>
                    <a:pt x="307" y="454"/>
                  </a:lnTo>
                  <a:lnTo>
                    <a:pt x="317" y="450"/>
                  </a:lnTo>
                  <a:lnTo>
                    <a:pt x="328" y="446"/>
                  </a:lnTo>
                  <a:lnTo>
                    <a:pt x="338" y="441"/>
                  </a:lnTo>
                  <a:lnTo>
                    <a:pt x="349" y="436"/>
                  </a:lnTo>
                  <a:lnTo>
                    <a:pt x="359" y="431"/>
                  </a:lnTo>
                  <a:lnTo>
                    <a:pt x="368" y="426"/>
                  </a:lnTo>
                  <a:lnTo>
                    <a:pt x="378" y="419"/>
                  </a:lnTo>
                  <a:lnTo>
                    <a:pt x="386" y="412"/>
                  </a:lnTo>
                  <a:lnTo>
                    <a:pt x="395" y="404"/>
                  </a:lnTo>
                  <a:lnTo>
                    <a:pt x="403" y="397"/>
                  </a:lnTo>
                  <a:lnTo>
                    <a:pt x="411" y="390"/>
                  </a:lnTo>
                  <a:lnTo>
                    <a:pt x="419" y="381"/>
                  </a:lnTo>
                  <a:lnTo>
                    <a:pt x="426" y="373"/>
                  </a:lnTo>
                  <a:lnTo>
                    <a:pt x="432" y="363"/>
                  </a:lnTo>
                  <a:lnTo>
                    <a:pt x="439" y="354"/>
                  </a:lnTo>
                  <a:lnTo>
                    <a:pt x="444" y="344"/>
                  </a:lnTo>
                  <a:lnTo>
                    <a:pt x="449" y="334"/>
                  </a:lnTo>
                  <a:lnTo>
                    <a:pt x="454" y="324"/>
                  </a:lnTo>
                  <a:lnTo>
                    <a:pt x="459" y="314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1" y="257"/>
                  </a:lnTo>
                  <a:lnTo>
                    <a:pt x="472" y="244"/>
                  </a:lnTo>
                  <a:lnTo>
                    <a:pt x="473" y="232"/>
                  </a:lnTo>
                  <a:lnTo>
                    <a:pt x="472" y="220"/>
                  </a:lnTo>
                  <a:lnTo>
                    <a:pt x="471" y="208"/>
                  </a:lnTo>
                  <a:lnTo>
                    <a:pt x="470" y="196"/>
                  </a:lnTo>
                  <a:lnTo>
                    <a:pt x="468" y="185"/>
                  </a:lnTo>
                  <a:lnTo>
                    <a:pt x="465" y="173"/>
                  </a:lnTo>
                  <a:lnTo>
                    <a:pt x="462" y="162"/>
                  </a:lnTo>
                  <a:lnTo>
                    <a:pt x="459" y="151"/>
                  </a:lnTo>
                  <a:lnTo>
                    <a:pt x="454" y="140"/>
                  </a:lnTo>
                  <a:lnTo>
                    <a:pt x="449" y="130"/>
                  </a:lnTo>
                  <a:lnTo>
                    <a:pt x="444" y="120"/>
                  </a:lnTo>
                  <a:lnTo>
                    <a:pt x="439" y="111"/>
                  </a:lnTo>
                  <a:lnTo>
                    <a:pt x="432" y="101"/>
                  </a:lnTo>
                  <a:lnTo>
                    <a:pt x="426" y="92"/>
                  </a:lnTo>
                  <a:lnTo>
                    <a:pt x="419" y="83"/>
                  </a:lnTo>
                  <a:lnTo>
                    <a:pt x="411" y="75"/>
                  </a:lnTo>
                  <a:lnTo>
                    <a:pt x="403" y="66"/>
                  </a:lnTo>
                  <a:lnTo>
                    <a:pt x="395" y="59"/>
                  </a:lnTo>
                  <a:lnTo>
                    <a:pt x="386" y="52"/>
                  </a:lnTo>
                  <a:lnTo>
                    <a:pt x="378" y="45"/>
                  </a:lnTo>
                  <a:lnTo>
                    <a:pt x="368" y="39"/>
                  </a:lnTo>
                  <a:lnTo>
                    <a:pt x="359" y="33"/>
                  </a:lnTo>
                  <a:lnTo>
                    <a:pt x="349" y="27"/>
                  </a:lnTo>
                  <a:lnTo>
                    <a:pt x="338" y="22"/>
                  </a:lnTo>
                  <a:lnTo>
                    <a:pt x="328" y="18"/>
                  </a:lnTo>
                  <a:lnTo>
                    <a:pt x="317" y="14"/>
                  </a:lnTo>
                  <a:lnTo>
                    <a:pt x="307" y="11"/>
                  </a:lnTo>
                  <a:lnTo>
                    <a:pt x="295" y="7"/>
                  </a:lnTo>
                  <a:lnTo>
                    <a:pt x="283" y="5"/>
                  </a:lnTo>
                  <a:lnTo>
                    <a:pt x="272" y="3"/>
                  </a:lnTo>
                  <a:lnTo>
                    <a:pt x="260" y="1"/>
                  </a:lnTo>
                  <a:lnTo>
                    <a:pt x="248" y="1"/>
                  </a:lnTo>
                  <a:lnTo>
                    <a:pt x="236" y="0"/>
                  </a:lnTo>
                  <a:lnTo>
                    <a:pt x="224" y="1"/>
                  </a:lnTo>
                  <a:lnTo>
                    <a:pt x="212" y="1"/>
                  </a:lnTo>
                  <a:lnTo>
                    <a:pt x="200" y="3"/>
                  </a:lnTo>
                  <a:lnTo>
                    <a:pt x="188" y="5"/>
                  </a:lnTo>
                  <a:lnTo>
                    <a:pt x="177" y="7"/>
                  </a:lnTo>
                  <a:lnTo>
                    <a:pt x="166" y="11"/>
                  </a:lnTo>
                  <a:lnTo>
                    <a:pt x="155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3" y="27"/>
                  </a:lnTo>
                  <a:lnTo>
                    <a:pt x="114" y="33"/>
                  </a:lnTo>
                  <a:lnTo>
                    <a:pt x="104" y="39"/>
                  </a:lnTo>
                  <a:lnTo>
                    <a:pt x="95" y="45"/>
                  </a:lnTo>
                  <a:lnTo>
                    <a:pt x="86" y="52"/>
                  </a:lnTo>
                  <a:lnTo>
                    <a:pt x="77" y="59"/>
                  </a:lnTo>
                  <a:lnTo>
                    <a:pt x="70" y="66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6" y="92"/>
                  </a:lnTo>
                  <a:lnTo>
                    <a:pt x="40" y="101"/>
                  </a:lnTo>
                  <a:lnTo>
                    <a:pt x="34" y="111"/>
                  </a:lnTo>
                  <a:lnTo>
                    <a:pt x="29" y="120"/>
                  </a:lnTo>
                  <a:lnTo>
                    <a:pt x="23" y="130"/>
                  </a:lnTo>
                  <a:lnTo>
                    <a:pt x="19" y="140"/>
                  </a:lnTo>
                  <a:lnTo>
                    <a:pt x="15" y="151"/>
                  </a:lnTo>
                  <a:lnTo>
                    <a:pt x="11" y="162"/>
                  </a:lnTo>
                  <a:lnTo>
                    <a:pt x="8" y="173"/>
                  </a:lnTo>
                  <a:lnTo>
                    <a:pt x="5" y="185"/>
                  </a:lnTo>
                  <a:lnTo>
                    <a:pt x="3" y="196"/>
                  </a:lnTo>
                  <a:lnTo>
                    <a:pt x="1" y="208"/>
                  </a:lnTo>
                  <a:lnTo>
                    <a:pt x="0" y="220"/>
                  </a:lnTo>
                  <a:lnTo>
                    <a:pt x="0" y="232"/>
                  </a:lnTo>
                  <a:lnTo>
                    <a:pt x="0" y="244"/>
                  </a:lnTo>
                  <a:lnTo>
                    <a:pt x="1" y="257"/>
                  </a:lnTo>
                  <a:lnTo>
                    <a:pt x="3" y="268"/>
                  </a:lnTo>
                  <a:lnTo>
                    <a:pt x="5" y="280"/>
                  </a:lnTo>
                  <a:lnTo>
                    <a:pt x="8" y="291"/>
                  </a:lnTo>
                  <a:lnTo>
                    <a:pt x="11" y="302"/>
                  </a:lnTo>
                  <a:lnTo>
                    <a:pt x="15" y="314"/>
                  </a:lnTo>
                  <a:lnTo>
                    <a:pt x="19" y="324"/>
                  </a:lnTo>
                  <a:lnTo>
                    <a:pt x="23" y="334"/>
                  </a:lnTo>
                  <a:lnTo>
                    <a:pt x="29" y="344"/>
                  </a:lnTo>
                  <a:lnTo>
                    <a:pt x="34" y="354"/>
                  </a:lnTo>
                  <a:lnTo>
                    <a:pt x="40" y="363"/>
                  </a:lnTo>
                  <a:lnTo>
                    <a:pt x="46" y="373"/>
                  </a:lnTo>
                  <a:lnTo>
                    <a:pt x="54" y="381"/>
                  </a:lnTo>
                  <a:lnTo>
                    <a:pt x="61" y="390"/>
                  </a:lnTo>
                  <a:lnTo>
                    <a:pt x="70" y="397"/>
                  </a:lnTo>
                  <a:lnTo>
                    <a:pt x="77" y="404"/>
                  </a:lnTo>
                  <a:lnTo>
                    <a:pt x="86" y="412"/>
                  </a:lnTo>
                  <a:lnTo>
                    <a:pt x="95" y="419"/>
                  </a:lnTo>
                  <a:lnTo>
                    <a:pt x="104" y="426"/>
                  </a:lnTo>
                  <a:lnTo>
                    <a:pt x="114" y="431"/>
                  </a:lnTo>
                  <a:lnTo>
                    <a:pt x="123" y="436"/>
                  </a:lnTo>
                  <a:lnTo>
                    <a:pt x="134" y="441"/>
                  </a:lnTo>
                  <a:lnTo>
                    <a:pt x="144" y="446"/>
                  </a:lnTo>
                  <a:lnTo>
                    <a:pt x="155" y="450"/>
                  </a:lnTo>
                  <a:lnTo>
                    <a:pt x="166" y="454"/>
                  </a:lnTo>
                  <a:lnTo>
                    <a:pt x="177" y="457"/>
                  </a:lnTo>
                  <a:lnTo>
                    <a:pt x="188" y="459"/>
                  </a:lnTo>
                  <a:lnTo>
                    <a:pt x="200" y="461"/>
                  </a:lnTo>
                  <a:lnTo>
                    <a:pt x="212" y="462"/>
                  </a:lnTo>
                  <a:lnTo>
                    <a:pt x="224" y="464"/>
                  </a:lnTo>
                  <a:lnTo>
                    <a:pt x="236" y="464"/>
                  </a:lnTo>
                  <a:close/>
                  <a:moveTo>
                    <a:pt x="236" y="379"/>
                  </a:moveTo>
                  <a:lnTo>
                    <a:pt x="222" y="378"/>
                  </a:lnTo>
                  <a:lnTo>
                    <a:pt x="207" y="376"/>
                  </a:lnTo>
                  <a:lnTo>
                    <a:pt x="192" y="373"/>
                  </a:lnTo>
                  <a:lnTo>
                    <a:pt x="180" y="369"/>
                  </a:lnTo>
                  <a:lnTo>
                    <a:pt x="167" y="362"/>
                  </a:lnTo>
                  <a:lnTo>
                    <a:pt x="156" y="356"/>
                  </a:lnTo>
                  <a:lnTo>
                    <a:pt x="144" y="347"/>
                  </a:lnTo>
                  <a:lnTo>
                    <a:pt x="135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4" y="291"/>
                  </a:lnTo>
                  <a:lnTo>
                    <a:pt x="100" y="278"/>
                  </a:lnTo>
                  <a:lnTo>
                    <a:pt x="97" y="263"/>
                  </a:lnTo>
                  <a:lnTo>
                    <a:pt x="95" y="248"/>
                  </a:lnTo>
                  <a:lnTo>
                    <a:pt x="94" y="232"/>
                  </a:lnTo>
                  <a:lnTo>
                    <a:pt x="95" y="216"/>
                  </a:lnTo>
                  <a:lnTo>
                    <a:pt x="97" y="201"/>
                  </a:lnTo>
                  <a:lnTo>
                    <a:pt x="100" y="187"/>
                  </a:lnTo>
                  <a:lnTo>
                    <a:pt x="104" y="173"/>
                  </a:lnTo>
                  <a:lnTo>
                    <a:pt x="110" y="159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5" y="127"/>
                  </a:lnTo>
                  <a:lnTo>
                    <a:pt x="144" y="117"/>
                  </a:lnTo>
                  <a:lnTo>
                    <a:pt x="156" y="109"/>
                  </a:lnTo>
                  <a:lnTo>
                    <a:pt x="167" y="101"/>
                  </a:lnTo>
                  <a:lnTo>
                    <a:pt x="180" y="96"/>
                  </a:lnTo>
                  <a:lnTo>
                    <a:pt x="192" y="91"/>
                  </a:lnTo>
                  <a:lnTo>
                    <a:pt x="207" y="88"/>
                  </a:lnTo>
                  <a:lnTo>
                    <a:pt x="222" y="85"/>
                  </a:lnTo>
                  <a:lnTo>
                    <a:pt x="236" y="85"/>
                  </a:lnTo>
                  <a:lnTo>
                    <a:pt x="252" y="85"/>
                  </a:lnTo>
                  <a:lnTo>
                    <a:pt x="266" y="88"/>
                  </a:lnTo>
                  <a:lnTo>
                    <a:pt x="280" y="91"/>
                  </a:lnTo>
                  <a:lnTo>
                    <a:pt x="293" y="96"/>
                  </a:lnTo>
                  <a:lnTo>
                    <a:pt x="306" y="101"/>
                  </a:lnTo>
                  <a:lnTo>
                    <a:pt x="317" y="109"/>
                  </a:lnTo>
                  <a:lnTo>
                    <a:pt x="329" y="117"/>
                  </a:lnTo>
                  <a:lnTo>
                    <a:pt x="338" y="127"/>
                  </a:lnTo>
                  <a:lnTo>
                    <a:pt x="347" y="136"/>
                  </a:lnTo>
                  <a:lnTo>
                    <a:pt x="356" y="148"/>
                  </a:lnTo>
                  <a:lnTo>
                    <a:pt x="362" y="159"/>
                  </a:lnTo>
                  <a:lnTo>
                    <a:pt x="368" y="173"/>
                  </a:lnTo>
                  <a:lnTo>
                    <a:pt x="373" y="187"/>
                  </a:lnTo>
                  <a:lnTo>
                    <a:pt x="377" y="201"/>
                  </a:lnTo>
                  <a:lnTo>
                    <a:pt x="379" y="216"/>
                  </a:lnTo>
                  <a:lnTo>
                    <a:pt x="379" y="232"/>
                  </a:lnTo>
                  <a:lnTo>
                    <a:pt x="379" y="248"/>
                  </a:lnTo>
                  <a:lnTo>
                    <a:pt x="377" y="263"/>
                  </a:lnTo>
                  <a:lnTo>
                    <a:pt x="373" y="278"/>
                  </a:lnTo>
                  <a:lnTo>
                    <a:pt x="368" y="291"/>
                  </a:lnTo>
                  <a:lnTo>
                    <a:pt x="362" y="304"/>
                  </a:lnTo>
                  <a:lnTo>
                    <a:pt x="356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9" y="347"/>
                  </a:lnTo>
                  <a:lnTo>
                    <a:pt x="317" y="356"/>
                  </a:lnTo>
                  <a:lnTo>
                    <a:pt x="306" y="362"/>
                  </a:lnTo>
                  <a:lnTo>
                    <a:pt x="293" y="369"/>
                  </a:lnTo>
                  <a:lnTo>
                    <a:pt x="280" y="373"/>
                  </a:lnTo>
                  <a:lnTo>
                    <a:pt x="266" y="376"/>
                  </a:lnTo>
                  <a:lnTo>
                    <a:pt x="252" y="378"/>
                  </a:lnTo>
                  <a:lnTo>
                    <a:pt x="236" y="37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2462" y="1652"/>
              <a:ext cx="38" cy="45"/>
            </a:xfrm>
            <a:custGeom>
              <a:avLst/>
              <a:gdLst>
                <a:gd name="T0" fmla="*/ 0 w 378"/>
                <a:gd name="T1" fmla="*/ 448 h 448"/>
                <a:gd name="T2" fmla="*/ 90 w 378"/>
                <a:gd name="T3" fmla="*/ 448 h 448"/>
                <a:gd name="T4" fmla="*/ 90 w 378"/>
                <a:gd name="T5" fmla="*/ 255 h 448"/>
                <a:gd name="T6" fmla="*/ 287 w 378"/>
                <a:gd name="T7" fmla="*/ 255 h 448"/>
                <a:gd name="T8" fmla="*/ 287 w 378"/>
                <a:gd name="T9" fmla="*/ 448 h 448"/>
                <a:gd name="T10" fmla="*/ 378 w 378"/>
                <a:gd name="T11" fmla="*/ 448 h 448"/>
                <a:gd name="T12" fmla="*/ 378 w 378"/>
                <a:gd name="T13" fmla="*/ 0 h 448"/>
                <a:gd name="T14" fmla="*/ 287 w 378"/>
                <a:gd name="T15" fmla="*/ 0 h 448"/>
                <a:gd name="T16" fmla="*/ 287 w 378"/>
                <a:gd name="T17" fmla="*/ 171 h 448"/>
                <a:gd name="T18" fmla="*/ 90 w 378"/>
                <a:gd name="T19" fmla="*/ 171 h 448"/>
                <a:gd name="T20" fmla="*/ 90 w 378"/>
                <a:gd name="T21" fmla="*/ 0 h 448"/>
                <a:gd name="T22" fmla="*/ 0 w 378"/>
                <a:gd name="T23" fmla="*/ 0 h 448"/>
                <a:gd name="T24" fmla="*/ 0 w 378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448">
                  <a:moveTo>
                    <a:pt x="0" y="448"/>
                  </a:moveTo>
                  <a:lnTo>
                    <a:pt x="90" y="448"/>
                  </a:lnTo>
                  <a:lnTo>
                    <a:pt x="90" y="255"/>
                  </a:lnTo>
                  <a:lnTo>
                    <a:pt x="287" y="255"/>
                  </a:lnTo>
                  <a:lnTo>
                    <a:pt x="287" y="448"/>
                  </a:lnTo>
                  <a:lnTo>
                    <a:pt x="378" y="448"/>
                  </a:lnTo>
                  <a:lnTo>
                    <a:pt x="378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0" y="171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2510" y="1652"/>
              <a:ext cx="38" cy="45"/>
            </a:xfrm>
            <a:custGeom>
              <a:avLst/>
              <a:gdLst>
                <a:gd name="T0" fmla="*/ 0 w 379"/>
                <a:gd name="T1" fmla="*/ 448 h 448"/>
                <a:gd name="T2" fmla="*/ 91 w 379"/>
                <a:gd name="T3" fmla="*/ 448 h 448"/>
                <a:gd name="T4" fmla="*/ 91 w 379"/>
                <a:gd name="T5" fmla="*/ 255 h 448"/>
                <a:gd name="T6" fmla="*/ 289 w 379"/>
                <a:gd name="T7" fmla="*/ 255 h 448"/>
                <a:gd name="T8" fmla="*/ 289 w 379"/>
                <a:gd name="T9" fmla="*/ 448 h 448"/>
                <a:gd name="T10" fmla="*/ 379 w 379"/>
                <a:gd name="T11" fmla="*/ 448 h 448"/>
                <a:gd name="T12" fmla="*/ 379 w 379"/>
                <a:gd name="T13" fmla="*/ 0 h 448"/>
                <a:gd name="T14" fmla="*/ 289 w 379"/>
                <a:gd name="T15" fmla="*/ 0 h 448"/>
                <a:gd name="T16" fmla="*/ 289 w 379"/>
                <a:gd name="T17" fmla="*/ 171 h 448"/>
                <a:gd name="T18" fmla="*/ 91 w 379"/>
                <a:gd name="T19" fmla="*/ 171 h 448"/>
                <a:gd name="T20" fmla="*/ 91 w 379"/>
                <a:gd name="T21" fmla="*/ 0 h 448"/>
                <a:gd name="T22" fmla="*/ 0 w 379"/>
                <a:gd name="T23" fmla="*/ 0 h 448"/>
                <a:gd name="T24" fmla="*/ 0 w 379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48">
                  <a:moveTo>
                    <a:pt x="0" y="448"/>
                  </a:moveTo>
                  <a:lnTo>
                    <a:pt x="91" y="448"/>
                  </a:lnTo>
                  <a:lnTo>
                    <a:pt x="91" y="255"/>
                  </a:lnTo>
                  <a:lnTo>
                    <a:pt x="289" y="255"/>
                  </a:lnTo>
                  <a:lnTo>
                    <a:pt x="289" y="448"/>
                  </a:lnTo>
                  <a:lnTo>
                    <a:pt x="379" y="448"/>
                  </a:lnTo>
                  <a:lnTo>
                    <a:pt x="379" y="0"/>
                  </a:lnTo>
                  <a:lnTo>
                    <a:pt x="289" y="0"/>
                  </a:lnTo>
                  <a:lnTo>
                    <a:pt x="289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23"/>
            <p:cNvSpPr>
              <a:spLocks noEditPoints="1"/>
            </p:cNvSpPr>
            <p:nvPr userDrawn="1"/>
          </p:nvSpPr>
          <p:spPr bwMode="auto">
            <a:xfrm>
              <a:off x="2558" y="1652"/>
              <a:ext cx="49" cy="45"/>
            </a:xfrm>
            <a:custGeom>
              <a:avLst/>
              <a:gdLst>
                <a:gd name="T0" fmla="*/ 172 w 495"/>
                <a:gd name="T1" fmla="*/ 448 h 448"/>
                <a:gd name="T2" fmla="*/ 207 w 495"/>
                <a:gd name="T3" fmla="*/ 445 h 448"/>
                <a:gd name="T4" fmla="*/ 238 w 495"/>
                <a:gd name="T5" fmla="*/ 438 h 448"/>
                <a:gd name="T6" fmla="*/ 266 w 495"/>
                <a:gd name="T7" fmla="*/ 425 h 448"/>
                <a:gd name="T8" fmla="*/ 289 w 495"/>
                <a:gd name="T9" fmla="*/ 407 h 448"/>
                <a:gd name="T10" fmla="*/ 309 w 495"/>
                <a:gd name="T11" fmla="*/ 386 h 448"/>
                <a:gd name="T12" fmla="*/ 322 w 495"/>
                <a:gd name="T13" fmla="*/ 362 h 448"/>
                <a:gd name="T14" fmla="*/ 332 w 495"/>
                <a:gd name="T15" fmla="*/ 332 h 448"/>
                <a:gd name="T16" fmla="*/ 335 w 495"/>
                <a:gd name="T17" fmla="*/ 300 h 448"/>
                <a:gd name="T18" fmla="*/ 332 w 495"/>
                <a:gd name="T19" fmla="*/ 270 h 448"/>
                <a:gd name="T20" fmla="*/ 322 w 495"/>
                <a:gd name="T21" fmla="*/ 241 h 448"/>
                <a:gd name="T22" fmla="*/ 309 w 495"/>
                <a:gd name="T23" fmla="*/ 216 h 448"/>
                <a:gd name="T24" fmla="*/ 289 w 495"/>
                <a:gd name="T25" fmla="*/ 195 h 448"/>
                <a:gd name="T26" fmla="*/ 266 w 495"/>
                <a:gd name="T27" fmla="*/ 178 h 448"/>
                <a:gd name="T28" fmla="*/ 238 w 495"/>
                <a:gd name="T29" fmla="*/ 165 h 448"/>
                <a:gd name="T30" fmla="*/ 207 w 495"/>
                <a:gd name="T31" fmla="*/ 157 h 448"/>
                <a:gd name="T32" fmla="*/ 172 w 495"/>
                <a:gd name="T33" fmla="*/ 155 h 448"/>
                <a:gd name="T34" fmla="*/ 92 w 495"/>
                <a:gd name="T35" fmla="*/ 0 h 448"/>
                <a:gd name="T36" fmla="*/ 0 w 495"/>
                <a:gd name="T37" fmla="*/ 448 h 448"/>
                <a:gd name="T38" fmla="*/ 495 w 495"/>
                <a:gd name="T39" fmla="*/ 448 h 448"/>
                <a:gd name="T40" fmla="*/ 404 w 495"/>
                <a:gd name="T41" fmla="*/ 0 h 448"/>
                <a:gd name="T42" fmla="*/ 92 w 495"/>
                <a:gd name="T43" fmla="*/ 367 h 448"/>
                <a:gd name="T44" fmla="*/ 172 w 495"/>
                <a:gd name="T45" fmla="*/ 234 h 448"/>
                <a:gd name="T46" fmla="*/ 188 w 495"/>
                <a:gd name="T47" fmla="*/ 236 h 448"/>
                <a:gd name="T48" fmla="*/ 202 w 495"/>
                <a:gd name="T49" fmla="*/ 239 h 448"/>
                <a:gd name="T50" fmla="*/ 213 w 495"/>
                <a:gd name="T51" fmla="*/ 245 h 448"/>
                <a:gd name="T52" fmla="*/ 224 w 495"/>
                <a:gd name="T53" fmla="*/ 253 h 448"/>
                <a:gd name="T54" fmla="*/ 231 w 495"/>
                <a:gd name="T55" fmla="*/ 263 h 448"/>
                <a:gd name="T56" fmla="*/ 236 w 495"/>
                <a:gd name="T57" fmla="*/ 274 h 448"/>
                <a:gd name="T58" fmla="*/ 241 w 495"/>
                <a:gd name="T59" fmla="*/ 288 h 448"/>
                <a:gd name="T60" fmla="*/ 242 w 495"/>
                <a:gd name="T61" fmla="*/ 301 h 448"/>
                <a:gd name="T62" fmla="*/ 241 w 495"/>
                <a:gd name="T63" fmla="*/ 315 h 448"/>
                <a:gd name="T64" fmla="*/ 236 w 495"/>
                <a:gd name="T65" fmla="*/ 328 h 448"/>
                <a:gd name="T66" fmla="*/ 231 w 495"/>
                <a:gd name="T67" fmla="*/ 339 h 448"/>
                <a:gd name="T68" fmla="*/ 224 w 495"/>
                <a:gd name="T69" fmla="*/ 349 h 448"/>
                <a:gd name="T70" fmla="*/ 213 w 495"/>
                <a:gd name="T71" fmla="*/ 356 h 448"/>
                <a:gd name="T72" fmla="*/ 202 w 495"/>
                <a:gd name="T73" fmla="*/ 363 h 448"/>
                <a:gd name="T74" fmla="*/ 188 w 495"/>
                <a:gd name="T75" fmla="*/ 366 h 448"/>
                <a:gd name="T76" fmla="*/ 172 w 495"/>
                <a:gd name="T77" fmla="*/ 36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5" h="448">
                  <a:moveTo>
                    <a:pt x="0" y="448"/>
                  </a:moveTo>
                  <a:lnTo>
                    <a:pt x="172" y="448"/>
                  </a:lnTo>
                  <a:lnTo>
                    <a:pt x="190" y="447"/>
                  </a:lnTo>
                  <a:lnTo>
                    <a:pt x="207" y="445"/>
                  </a:lnTo>
                  <a:lnTo>
                    <a:pt x="223" y="442"/>
                  </a:lnTo>
                  <a:lnTo>
                    <a:pt x="238" y="438"/>
                  </a:lnTo>
                  <a:lnTo>
                    <a:pt x="252" y="431"/>
                  </a:lnTo>
                  <a:lnTo>
                    <a:pt x="266" y="425"/>
                  </a:lnTo>
                  <a:lnTo>
                    <a:pt x="278" y="416"/>
                  </a:lnTo>
                  <a:lnTo>
                    <a:pt x="289" y="407"/>
                  </a:lnTo>
                  <a:lnTo>
                    <a:pt x="299" y="397"/>
                  </a:lnTo>
                  <a:lnTo>
                    <a:pt x="309" y="386"/>
                  </a:lnTo>
                  <a:lnTo>
                    <a:pt x="316" y="374"/>
                  </a:lnTo>
                  <a:lnTo>
                    <a:pt x="322" y="362"/>
                  </a:lnTo>
                  <a:lnTo>
                    <a:pt x="328" y="347"/>
                  </a:lnTo>
                  <a:lnTo>
                    <a:pt x="332" y="332"/>
                  </a:lnTo>
                  <a:lnTo>
                    <a:pt x="334" y="317"/>
                  </a:lnTo>
                  <a:lnTo>
                    <a:pt x="335" y="300"/>
                  </a:lnTo>
                  <a:lnTo>
                    <a:pt x="334" y="284"/>
                  </a:lnTo>
                  <a:lnTo>
                    <a:pt x="332" y="270"/>
                  </a:lnTo>
                  <a:lnTo>
                    <a:pt x="328" y="255"/>
                  </a:lnTo>
                  <a:lnTo>
                    <a:pt x="322" y="241"/>
                  </a:lnTo>
                  <a:lnTo>
                    <a:pt x="316" y="229"/>
                  </a:lnTo>
                  <a:lnTo>
                    <a:pt x="309" y="216"/>
                  </a:lnTo>
                  <a:lnTo>
                    <a:pt x="299" y="205"/>
                  </a:lnTo>
                  <a:lnTo>
                    <a:pt x="289" y="195"/>
                  </a:lnTo>
                  <a:lnTo>
                    <a:pt x="278" y="186"/>
                  </a:lnTo>
                  <a:lnTo>
                    <a:pt x="266" y="178"/>
                  </a:lnTo>
                  <a:lnTo>
                    <a:pt x="252" y="170"/>
                  </a:lnTo>
                  <a:lnTo>
                    <a:pt x="238" y="165"/>
                  </a:lnTo>
                  <a:lnTo>
                    <a:pt x="223" y="160"/>
                  </a:lnTo>
                  <a:lnTo>
                    <a:pt x="207" y="157"/>
                  </a:lnTo>
                  <a:lnTo>
                    <a:pt x="190" y="155"/>
                  </a:lnTo>
                  <a:lnTo>
                    <a:pt x="172" y="155"/>
                  </a:lnTo>
                  <a:lnTo>
                    <a:pt x="92" y="1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48"/>
                  </a:lnTo>
                  <a:close/>
                  <a:moveTo>
                    <a:pt x="404" y="448"/>
                  </a:moveTo>
                  <a:lnTo>
                    <a:pt x="495" y="448"/>
                  </a:lnTo>
                  <a:lnTo>
                    <a:pt x="495" y="0"/>
                  </a:lnTo>
                  <a:lnTo>
                    <a:pt x="404" y="0"/>
                  </a:lnTo>
                  <a:lnTo>
                    <a:pt x="404" y="448"/>
                  </a:lnTo>
                  <a:close/>
                  <a:moveTo>
                    <a:pt x="92" y="367"/>
                  </a:moveTo>
                  <a:lnTo>
                    <a:pt x="92" y="234"/>
                  </a:lnTo>
                  <a:lnTo>
                    <a:pt x="172" y="234"/>
                  </a:lnTo>
                  <a:lnTo>
                    <a:pt x="180" y="235"/>
                  </a:lnTo>
                  <a:lnTo>
                    <a:pt x="188" y="236"/>
                  </a:lnTo>
                  <a:lnTo>
                    <a:pt x="195" y="237"/>
                  </a:lnTo>
                  <a:lnTo>
                    <a:pt x="202" y="239"/>
                  </a:lnTo>
                  <a:lnTo>
                    <a:pt x="208" y="242"/>
                  </a:lnTo>
                  <a:lnTo>
                    <a:pt x="213" y="245"/>
                  </a:lnTo>
                  <a:lnTo>
                    <a:pt x="219" y="249"/>
                  </a:lnTo>
                  <a:lnTo>
                    <a:pt x="224" y="253"/>
                  </a:lnTo>
                  <a:lnTo>
                    <a:pt x="228" y="258"/>
                  </a:lnTo>
                  <a:lnTo>
                    <a:pt x="231" y="263"/>
                  </a:lnTo>
                  <a:lnTo>
                    <a:pt x="234" y="269"/>
                  </a:lnTo>
                  <a:lnTo>
                    <a:pt x="236" y="274"/>
                  </a:lnTo>
                  <a:lnTo>
                    <a:pt x="239" y="280"/>
                  </a:lnTo>
                  <a:lnTo>
                    <a:pt x="241" y="288"/>
                  </a:lnTo>
                  <a:lnTo>
                    <a:pt x="242" y="294"/>
                  </a:lnTo>
                  <a:lnTo>
                    <a:pt x="242" y="301"/>
                  </a:lnTo>
                  <a:lnTo>
                    <a:pt x="242" y="309"/>
                  </a:lnTo>
                  <a:lnTo>
                    <a:pt x="241" y="315"/>
                  </a:lnTo>
                  <a:lnTo>
                    <a:pt x="239" y="321"/>
                  </a:lnTo>
                  <a:lnTo>
                    <a:pt x="236" y="328"/>
                  </a:lnTo>
                  <a:lnTo>
                    <a:pt x="234" y="334"/>
                  </a:lnTo>
                  <a:lnTo>
                    <a:pt x="231" y="339"/>
                  </a:lnTo>
                  <a:lnTo>
                    <a:pt x="228" y="344"/>
                  </a:lnTo>
                  <a:lnTo>
                    <a:pt x="224" y="349"/>
                  </a:lnTo>
                  <a:lnTo>
                    <a:pt x="219" y="353"/>
                  </a:lnTo>
                  <a:lnTo>
                    <a:pt x="213" y="356"/>
                  </a:lnTo>
                  <a:lnTo>
                    <a:pt x="208" y="359"/>
                  </a:lnTo>
                  <a:lnTo>
                    <a:pt x="202" y="363"/>
                  </a:lnTo>
                  <a:lnTo>
                    <a:pt x="195" y="365"/>
                  </a:lnTo>
                  <a:lnTo>
                    <a:pt x="188" y="366"/>
                  </a:lnTo>
                  <a:lnTo>
                    <a:pt x="180" y="367"/>
                  </a:lnTo>
                  <a:lnTo>
                    <a:pt x="172" y="367"/>
                  </a:lnTo>
                  <a:lnTo>
                    <a:pt x="92" y="367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2613" y="1652"/>
              <a:ext cx="40" cy="45"/>
            </a:xfrm>
            <a:custGeom>
              <a:avLst/>
              <a:gdLst>
                <a:gd name="T0" fmla="*/ 396 w 396"/>
                <a:gd name="T1" fmla="*/ 448 h 448"/>
                <a:gd name="T2" fmla="*/ 250 w 396"/>
                <a:gd name="T3" fmla="*/ 220 h 448"/>
                <a:gd name="T4" fmla="*/ 386 w 396"/>
                <a:gd name="T5" fmla="*/ 0 h 448"/>
                <a:gd name="T6" fmla="*/ 283 w 396"/>
                <a:gd name="T7" fmla="*/ 0 h 448"/>
                <a:gd name="T8" fmla="*/ 198 w 396"/>
                <a:gd name="T9" fmla="*/ 142 h 448"/>
                <a:gd name="T10" fmla="*/ 112 w 396"/>
                <a:gd name="T11" fmla="*/ 0 h 448"/>
                <a:gd name="T12" fmla="*/ 9 w 396"/>
                <a:gd name="T13" fmla="*/ 0 h 448"/>
                <a:gd name="T14" fmla="*/ 148 w 396"/>
                <a:gd name="T15" fmla="*/ 220 h 448"/>
                <a:gd name="T16" fmla="*/ 0 w 396"/>
                <a:gd name="T17" fmla="*/ 448 h 448"/>
                <a:gd name="T18" fmla="*/ 104 w 396"/>
                <a:gd name="T19" fmla="*/ 448 h 448"/>
                <a:gd name="T20" fmla="*/ 198 w 396"/>
                <a:gd name="T21" fmla="*/ 299 h 448"/>
                <a:gd name="T22" fmla="*/ 293 w 396"/>
                <a:gd name="T23" fmla="*/ 448 h 448"/>
                <a:gd name="T24" fmla="*/ 396 w 396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448">
                  <a:moveTo>
                    <a:pt x="396" y="448"/>
                  </a:moveTo>
                  <a:lnTo>
                    <a:pt x="250" y="220"/>
                  </a:lnTo>
                  <a:lnTo>
                    <a:pt x="386" y="0"/>
                  </a:lnTo>
                  <a:lnTo>
                    <a:pt x="283" y="0"/>
                  </a:lnTo>
                  <a:lnTo>
                    <a:pt x="198" y="142"/>
                  </a:lnTo>
                  <a:lnTo>
                    <a:pt x="112" y="0"/>
                  </a:lnTo>
                  <a:lnTo>
                    <a:pt x="9" y="0"/>
                  </a:lnTo>
                  <a:lnTo>
                    <a:pt x="148" y="220"/>
                  </a:lnTo>
                  <a:lnTo>
                    <a:pt x="0" y="448"/>
                  </a:lnTo>
                  <a:lnTo>
                    <a:pt x="104" y="448"/>
                  </a:lnTo>
                  <a:lnTo>
                    <a:pt x="198" y="299"/>
                  </a:lnTo>
                  <a:lnTo>
                    <a:pt x="293" y="448"/>
                  </a:lnTo>
                  <a:lnTo>
                    <a:pt x="396" y="44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703" y="1736"/>
              <a:ext cx="38" cy="47"/>
            </a:xfrm>
            <a:custGeom>
              <a:avLst/>
              <a:gdLst>
                <a:gd name="T0" fmla="*/ 350 w 381"/>
                <a:gd name="T1" fmla="*/ 0 h 464"/>
                <a:gd name="T2" fmla="*/ 90 w 381"/>
                <a:gd name="T3" fmla="*/ 283 h 464"/>
                <a:gd name="T4" fmla="*/ 90 w 381"/>
                <a:gd name="T5" fmla="*/ 9 h 464"/>
                <a:gd name="T6" fmla="*/ 0 w 381"/>
                <a:gd name="T7" fmla="*/ 9 h 464"/>
                <a:gd name="T8" fmla="*/ 0 w 381"/>
                <a:gd name="T9" fmla="*/ 464 h 464"/>
                <a:gd name="T10" fmla="*/ 29 w 381"/>
                <a:gd name="T11" fmla="*/ 464 h 464"/>
                <a:gd name="T12" fmla="*/ 289 w 381"/>
                <a:gd name="T13" fmla="*/ 179 h 464"/>
                <a:gd name="T14" fmla="*/ 289 w 381"/>
                <a:gd name="T15" fmla="*/ 455 h 464"/>
                <a:gd name="T16" fmla="*/ 381 w 381"/>
                <a:gd name="T17" fmla="*/ 455 h 464"/>
                <a:gd name="T18" fmla="*/ 381 w 381"/>
                <a:gd name="T19" fmla="*/ 0 h 464"/>
                <a:gd name="T20" fmla="*/ 350 w 381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464">
                  <a:moveTo>
                    <a:pt x="350" y="0"/>
                  </a:moveTo>
                  <a:lnTo>
                    <a:pt x="90" y="283"/>
                  </a:lnTo>
                  <a:lnTo>
                    <a:pt x="90" y="9"/>
                  </a:lnTo>
                  <a:lnTo>
                    <a:pt x="0" y="9"/>
                  </a:lnTo>
                  <a:lnTo>
                    <a:pt x="0" y="464"/>
                  </a:lnTo>
                  <a:lnTo>
                    <a:pt x="29" y="464"/>
                  </a:lnTo>
                  <a:lnTo>
                    <a:pt x="289" y="179"/>
                  </a:lnTo>
                  <a:lnTo>
                    <a:pt x="289" y="455"/>
                  </a:lnTo>
                  <a:lnTo>
                    <a:pt x="381" y="455"/>
                  </a:lnTo>
                  <a:lnTo>
                    <a:pt x="381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/>
            <p:cNvSpPr>
              <a:spLocks noEditPoints="1"/>
            </p:cNvSpPr>
            <p:nvPr userDrawn="1"/>
          </p:nvSpPr>
          <p:spPr bwMode="auto">
            <a:xfrm>
              <a:off x="1767" y="1736"/>
              <a:ext cx="52" cy="47"/>
            </a:xfrm>
            <a:custGeom>
              <a:avLst/>
              <a:gdLst>
                <a:gd name="T0" fmla="*/ 515 w 516"/>
                <a:gd name="T1" fmla="*/ 214 h 474"/>
                <a:gd name="T2" fmla="*/ 510 w 516"/>
                <a:gd name="T3" fmla="*/ 185 h 474"/>
                <a:gd name="T4" fmla="*/ 500 w 516"/>
                <a:gd name="T5" fmla="*/ 157 h 474"/>
                <a:gd name="T6" fmla="*/ 470 w 516"/>
                <a:gd name="T7" fmla="*/ 113 h 474"/>
                <a:gd name="T8" fmla="*/ 425 w 516"/>
                <a:gd name="T9" fmla="*/ 79 h 474"/>
                <a:gd name="T10" fmla="*/ 368 w 516"/>
                <a:gd name="T11" fmla="*/ 58 h 474"/>
                <a:gd name="T12" fmla="*/ 303 w 516"/>
                <a:gd name="T13" fmla="*/ 50 h 474"/>
                <a:gd name="T14" fmla="*/ 212 w 516"/>
                <a:gd name="T15" fmla="*/ 50 h 474"/>
                <a:gd name="T16" fmla="*/ 147 w 516"/>
                <a:gd name="T17" fmla="*/ 58 h 474"/>
                <a:gd name="T18" fmla="*/ 90 w 516"/>
                <a:gd name="T19" fmla="*/ 79 h 474"/>
                <a:gd name="T20" fmla="*/ 46 w 516"/>
                <a:gd name="T21" fmla="*/ 112 h 474"/>
                <a:gd name="T22" fmla="*/ 16 w 516"/>
                <a:gd name="T23" fmla="*/ 156 h 474"/>
                <a:gd name="T24" fmla="*/ 6 w 516"/>
                <a:gd name="T25" fmla="*/ 183 h 474"/>
                <a:gd name="T26" fmla="*/ 1 w 516"/>
                <a:gd name="T27" fmla="*/ 212 h 474"/>
                <a:gd name="T28" fmla="*/ 0 w 516"/>
                <a:gd name="T29" fmla="*/ 244 h 474"/>
                <a:gd name="T30" fmla="*/ 4 w 516"/>
                <a:gd name="T31" fmla="*/ 273 h 474"/>
                <a:gd name="T32" fmla="*/ 11 w 516"/>
                <a:gd name="T33" fmla="*/ 302 h 474"/>
                <a:gd name="T34" fmla="*/ 34 w 516"/>
                <a:gd name="T35" fmla="*/ 341 h 474"/>
                <a:gd name="T36" fmla="*/ 74 w 516"/>
                <a:gd name="T37" fmla="*/ 379 h 474"/>
                <a:gd name="T38" fmla="*/ 127 w 516"/>
                <a:gd name="T39" fmla="*/ 404 h 474"/>
                <a:gd name="T40" fmla="*/ 189 w 516"/>
                <a:gd name="T41" fmla="*/ 418 h 474"/>
                <a:gd name="T42" fmla="*/ 303 w 516"/>
                <a:gd name="T43" fmla="*/ 474 h 474"/>
                <a:gd name="T44" fmla="*/ 347 w 516"/>
                <a:gd name="T45" fmla="*/ 415 h 474"/>
                <a:gd name="T46" fmla="*/ 407 w 516"/>
                <a:gd name="T47" fmla="*/ 398 h 474"/>
                <a:gd name="T48" fmla="*/ 456 w 516"/>
                <a:gd name="T49" fmla="*/ 369 h 474"/>
                <a:gd name="T50" fmla="*/ 492 w 516"/>
                <a:gd name="T51" fmla="*/ 328 h 474"/>
                <a:gd name="T52" fmla="*/ 507 w 516"/>
                <a:gd name="T53" fmla="*/ 295 h 474"/>
                <a:gd name="T54" fmla="*/ 514 w 516"/>
                <a:gd name="T55" fmla="*/ 266 h 474"/>
                <a:gd name="T56" fmla="*/ 516 w 516"/>
                <a:gd name="T57" fmla="*/ 235 h 474"/>
                <a:gd name="T58" fmla="*/ 317 w 516"/>
                <a:gd name="T59" fmla="*/ 128 h 474"/>
                <a:gd name="T60" fmla="*/ 354 w 516"/>
                <a:gd name="T61" fmla="*/ 135 h 474"/>
                <a:gd name="T62" fmla="*/ 385 w 516"/>
                <a:gd name="T63" fmla="*/ 150 h 474"/>
                <a:gd name="T64" fmla="*/ 408 w 516"/>
                <a:gd name="T65" fmla="*/ 171 h 474"/>
                <a:gd name="T66" fmla="*/ 421 w 516"/>
                <a:gd name="T67" fmla="*/ 198 h 474"/>
                <a:gd name="T68" fmla="*/ 427 w 516"/>
                <a:gd name="T69" fmla="*/ 233 h 474"/>
                <a:gd name="T70" fmla="*/ 421 w 516"/>
                <a:gd name="T71" fmla="*/ 268 h 474"/>
                <a:gd name="T72" fmla="*/ 408 w 516"/>
                <a:gd name="T73" fmla="*/ 297 h 474"/>
                <a:gd name="T74" fmla="*/ 385 w 516"/>
                <a:gd name="T75" fmla="*/ 319 h 474"/>
                <a:gd name="T76" fmla="*/ 354 w 516"/>
                <a:gd name="T77" fmla="*/ 334 h 474"/>
                <a:gd name="T78" fmla="*/ 317 w 516"/>
                <a:gd name="T79" fmla="*/ 341 h 474"/>
                <a:gd name="T80" fmla="*/ 90 w 516"/>
                <a:gd name="T81" fmla="*/ 224 h 474"/>
                <a:gd name="T82" fmla="*/ 97 w 516"/>
                <a:gd name="T83" fmla="*/ 191 h 474"/>
                <a:gd name="T84" fmla="*/ 115 w 516"/>
                <a:gd name="T85" fmla="*/ 165 h 474"/>
                <a:gd name="T86" fmla="*/ 139 w 516"/>
                <a:gd name="T87" fmla="*/ 146 h 474"/>
                <a:gd name="T88" fmla="*/ 173 w 516"/>
                <a:gd name="T89" fmla="*/ 133 h 474"/>
                <a:gd name="T90" fmla="*/ 212 w 516"/>
                <a:gd name="T91" fmla="*/ 127 h 474"/>
                <a:gd name="T92" fmla="*/ 184 w 516"/>
                <a:gd name="T93" fmla="*/ 339 h 474"/>
                <a:gd name="T94" fmla="*/ 150 w 516"/>
                <a:gd name="T95" fmla="*/ 329 h 474"/>
                <a:gd name="T96" fmla="*/ 123 w 516"/>
                <a:gd name="T97" fmla="*/ 312 h 474"/>
                <a:gd name="T98" fmla="*/ 103 w 516"/>
                <a:gd name="T99" fmla="*/ 289 h 474"/>
                <a:gd name="T100" fmla="*/ 91 w 516"/>
                <a:gd name="T101" fmla="*/ 26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6" h="474">
                  <a:moveTo>
                    <a:pt x="516" y="235"/>
                  </a:moveTo>
                  <a:lnTo>
                    <a:pt x="516" y="224"/>
                  </a:lnTo>
                  <a:lnTo>
                    <a:pt x="515" y="214"/>
                  </a:lnTo>
                  <a:lnTo>
                    <a:pt x="514" y="204"/>
                  </a:lnTo>
                  <a:lnTo>
                    <a:pt x="512" y="194"/>
                  </a:lnTo>
                  <a:lnTo>
                    <a:pt x="510" y="185"/>
                  </a:lnTo>
                  <a:lnTo>
                    <a:pt x="507" y="175"/>
                  </a:lnTo>
                  <a:lnTo>
                    <a:pt x="503" y="167"/>
                  </a:lnTo>
                  <a:lnTo>
                    <a:pt x="500" y="157"/>
                  </a:lnTo>
                  <a:lnTo>
                    <a:pt x="492" y="141"/>
                  </a:lnTo>
                  <a:lnTo>
                    <a:pt x="481" y="127"/>
                  </a:lnTo>
                  <a:lnTo>
                    <a:pt x="470" y="113"/>
                  </a:lnTo>
                  <a:lnTo>
                    <a:pt x="456" y="100"/>
                  </a:lnTo>
                  <a:lnTo>
                    <a:pt x="441" y="90"/>
                  </a:lnTo>
                  <a:lnTo>
                    <a:pt x="425" y="79"/>
                  </a:lnTo>
                  <a:lnTo>
                    <a:pt x="407" y="71"/>
                  </a:lnTo>
                  <a:lnTo>
                    <a:pt x="388" y="64"/>
                  </a:lnTo>
                  <a:lnTo>
                    <a:pt x="368" y="58"/>
                  </a:lnTo>
                  <a:lnTo>
                    <a:pt x="347" y="54"/>
                  </a:lnTo>
                  <a:lnTo>
                    <a:pt x="325" y="51"/>
                  </a:lnTo>
                  <a:lnTo>
                    <a:pt x="303" y="50"/>
                  </a:lnTo>
                  <a:lnTo>
                    <a:pt x="303" y="0"/>
                  </a:lnTo>
                  <a:lnTo>
                    <a:pt x="212" y="0"/>
                  </a:lnTo>
                  <a:lnTo>
                    <a:pt x="212" y="50"/>
                  </a:lnTo>
                  <a:lnTo>
                    <a:pt x="189" y="51"/>
                  </a:lnTo>
                  <a:lnTo>
                    <a:pt x="168" y="54"/>
                  </a:lnTo>
                  <a:lnTo>
                    <a:pt x="147" y="58"/>
                  </a:lnTo>
                  <a:lnTo>
                    <a:pt x="127" y="64"/>
                  </a:lnTo>
                  <a:lnTo>
                    <a:pt x="108" y="71"/>
                  </a:lnTo>
                  <a:lnTo>
                    <a:pt x="90" y="79"/>
                  </a:lnTo>
                  <a:lnTo>
                    <a:pt x="74" y="89"/>
                  </a:lnTo>
                  <a:lnTo>
                    <a:pt x="60" y="100"/>
                  </a:lnTo>
                  <a:lnTo>
                    <a:pt x="46" y="112"/>
                  </a:lnTo>
                  <a:lnTo>
                    <a:pt x="34" y="126"/>
                  </a:lnTo>
                  <a:lnTo>
                    <a:pt x="24" y="140"/>
                  </a:lnTo>
                  <a:lnTo>
                    <a:pt x="16" y="156"/>
                  </a:lnTo>
                  <a:lnTo>
                    <a:pt x="11" y="165"/>
                  </a:lnTo>
                  <a:lnTo>
                    <a:pt x="8" y="173"/>
                  </a:lnTo>
                  <a:lnTo>
                    <a:pt x="6" y="183"/>
                  </a:lnTo>
                  <a:lnTo>
                    <a:pt x="4" y="192"/>
                  </a:lnTo>
                  <a:lnTo>
                    <a:pt x="2" y="202"/>
                  </a:lnTo>
                  <a:lnTo>
                    <a:pt x="1" y="212"/>
                  </a:lnTo>
                  <a:lnTo>
                    <a:pt x="0" y="223"/>
                  </a:lnTo>
                  <a:lnTo>
                    <a:pt x="0" y="233"/>
                  </a:lnTo>
                  <a:lnTo>
                    <a:pt x="0" y="244"/>
                  </a:lnTo>
                  <a:lnTo>
                    <a:pt x="1" y="254"/>
                  </a:lnTo>
                  <a:lnTo>
                    <a:pt x="2" y="264"/>
                  </a:lnTo>
                  <a:lnTo>
                    <a:pt x="4" y="273"/>
                  </a:lnTo>
                  <a:lnTo>
                    <a:pt x="6" y="284"/>
                  </a:lnTo>
                  <a:lnTo>
                    <a:pt x="8" y="292"/>
                  </a:lnTo>
                  <a:lnTo>
                    <a:pt x="11" y="302"/>
                  </a:lnTo>
                  <a:lnTo>
                    <a:pt x="16" y="310"/>
                  </a:lnTo>
                  <a:lnTo>
                    <a:pt x="24" y="326"/>
                  </a:lnTo>
                  <a:lnTo>
                    <a:pt x="34" y="341"/>
                  </a:lnTo>
                  <a:lnTo>
                    <a:pt x="46" y="356"/>
                  </a:lnTo>
                  <a:lnTo>
                    <a:pt x="60" y="367"/>
                  </a:lnTo>
                  <a:lnTo>
                    <a:pt x="74" y="379"/>
                  </a:lnTo>
                  <a:lnTo>
                    <a:pt x="90" y="388"/>
                  </a:lnTo>
                  <a:lnTo>
                    <a:pt x="108" y="397"/>
                  </a:lnTo>
                  <a:lnTo>
                    <a:pt x="127" y="404"/>
                  </a:lnTo>
                  <a:lnTo>
                    <a:pt x="147" y="411"/>
                  </a:lnTo>
                  <a:lnTo>
                    <a:pt x="168" y="415"/>
                  </a:lnTo>
                  <a:lnTo>
                    <a:pt x="189" y="418"/>
                  </a:lnTo>
                  <a:lnTo>
                    <a:pt x="212" y="420"/>
                  </a:lnTo>
                  <a:lnTo>
                    <a:pt x="212" y="474"/>
                  </a:lnTo>
                  <a:lnTo>
                    <a:pt x="303" y="474"/>
                  </a:lnTo>
                  <a:lnTo>
                    <a:pt x="303" y="420"/>
                  </a:lnTo>
                  <a:lnTo>
                    <a:pt x="325" y="418"/>
                  </a:lnTo>
                  <a:lnTo>
                    <a:pt x="347" y="415"/>
                  </a:lnTo>
                  <a:lnTo>
                    <a:pt x="368" y="411"/>
                  </a:lnTo>
                  <a:lnTo>
                    <a:pt x="388" y="405"/>
                  </a:lnTo>
                  <a:lnTo>
                    <a:pt x="407" y="398"/>
                  </a:lnTo>
                  <a:lnTo>
                    <a:pt x="425" y="390"/>
                  </a:lnTo>
                  <a:lnTo>
                    <a:pt x="441" y="380"/>
                  </a:lnTo>
                  <a:lnTo>
                    <a:pt x="456" y="369"/>
                  </a:lnTo>
                  <a:lnTo>
                    <a:pt x="470" y="357"/>
                  </a:lnTo>
                  <a:lnTo>
                    <a:pt x="481" y="343"/>
                  </a:lnTo>
                  <a:lnTo>
                    <a:pt x="492" y="328"/>
                  </a:lnTo>
                  <a:lnTo>
                    <a:pt x="500" y="312"/>
                  </a:lnTo>
                  <a:lnTo>
                    <a:pt x="503" y="303"/>
                  </a:lnTo>
                  <a:lnTo>
                    <a:pt x="507" y="295"/>
                  </a:lnTo>
                  <a:lnTo>
                    <a:pt x="510" y="285"/>
                  </a:lnTo>
                  <a:lnTo>
                    <a:pt x="512" y="276"/>
                  </a:lnTo>
                  <a:lnTo>
                    <a:pt x="514" y="266"/>
                  </a:lnTo>
                  <a:lnTo>
                    <a:pt x="515" y="256"/>
                  </a:lnTo>
                  <a:lnTo>
                    <a:pt x="516" y="246"/>
                  </a:lnTo>
                  <a:lnTo>
                    <a:pt x="516" y="235"/>
                  </a:lnTo>
                  <a:close/>
                  <a:moveTo>
                    <a:pt x="303" y="341"/>
                  </a:moveTo>
                  <a:lnTo>
                    <a:pt x="303" y="127"/>
                  </a:lnTo>
                  <a:lnTo>
                    <a:pt x="317" y="128"/>
                  </a:lnTo>
                  <a:lnTo>
                    <a:pt x="330" y="130"/>
                  </a:lnTo>
                  <a:lnTo>
                    <a:pt x="343" y="132"/>
                  </a:lnTo>
                  <a:lnTo>
                    <a:pt x="354" y="135"/>
                  </a:lnTo>
                  <a:lnTo>
                    <a:pt x="365" y="139"/>
                  </a:lnTo>
                  <a:lnTo>
                    <a:pt x="375" y="144"/>
                  </a:lnTo>
                  <a:lnTo>
                    <a:pt x="385" y="150"/>
                  </a:lnTo>
                  <a:lnTo>
                    <a:pt x="393" y="156"/>
                  </a:lnTo>
                  <a:lnTo>
                    <a:pt x="400" y="163"/>
                  </a:lnTo>
                  <a:lnTo>
                    <a:pt x="408" y="171"/>
                  </a:lnTo>
                  <a:lnTo>
                    <a:pt x="413" y="179"/>
                  </a:lnTo>
                  <a:lnTo>
                    <a:pt x="418" y="189"/>
                  </a:lnTo>
                  <a:lnTo>
                    <a:pt x="421" y="198"/>
                  </a:lnTo>
                  <a:lnTo>
                    <a:pt x="425" y="209"/>
                  </a:lnTo>
                  <a:lnTo>
                    <a:pt x="426" y="221"/>
                  </a:lnTo>
                  <a:lnTo>
                    <a:pt x="427" y="233"/>
                  </a:lnTo>
                  <a:lnTo>
                    <a:pt x="426" y="246"/>
                  </a:lnTo>
                  <a:lnTo>
                    <a:pt x="425" y="258"/>
                  </a:lnTo>
                  <a:lnTo>
                    <a:pt x="421" y="268"/>
                  </a:lnTo>
                  <a:lnTo>
                    <a:pt x="418" y="279"/>
                  </a:lnTo>
                  <a:lnTo>
                    <a:pt x="413" y="288"/>
                  </a:lnTo>
                  <a:lnTo>
                    <a:pt x="408" y="297"/>
                  </a:lnTo>
                  <a:lnTo>
                    <a:pt x="400" y="305"/>
                  </a:lnTo>
                  <a:lnTo>
                    <a:pt x="393" y="312"/>
                  </a:lnTo>
                  <a:lnTo>
                    <a:pt x="385" y="319"/>
                  </a:lnTo>
                  <a:lnTo>
                    <a:pt x="375" y="324"/>
                  </a:lnTo>
                  <a:lnTo>
                    <a:pt x="365" y="329"/>
                  </a:lnTo>
                  <a:lnTo>
                    <a:pt x="354" y="334"/>
                  </a:lnTo>
                  <a:lnTo>
                    <a:pt x="343" y="337"/>
                  </a:lnTo>
                  <a:lnTo>
                    <a:pt x="330" y="339"/>
                  </a:lnTo>
                  <a:lnTo>
                    <a:pt x="317" y="341"/>
                  </a:lnTo>
                  <a:lnTo>
                    <a:pt x="303" y="341"/>
                  </a:lnTo>
                  <a:close/>
                  <a:moveTo>
                    <a:pt x="89" y="235"/>
                  </a:moveTo>
                  <a:lnTo>
                    <a:pt x="90" y="224"/>
                  </a:lnTo>
                  <a:lnTo>
                    <a:pt x="91" y="212"/>
                  </a:lnTo>
                  <a:lnTo>
                    <a:pt x="94" y="201"/>
                  </a:lnTo>
                  <a:lnTo>
                    <a:pt x="97" y="191"/>
                  </a:lnTo>
                  <a:lnTo>
                    <a:pt x="103" y="182"/>
                  </a:lnTo>
                  <a:lnTo>
                    <a:pt x="108" y="173"/>
                  </a:lnTo>
                  <a:lnTo>
                    <a:pt x="115" y="165"/>
                  </a:lnTo>
                  <a:lnTo>
                    <a:pt x="123" y="157"/>
                  </a:lnTo>
                  <a:lnTo>
                    <a:pt x="131" y="151"/>
                  </a:lnTo>
                  <a:lnTo>
                    <a:pt x="139" y="146"/>
                  </a:lnTo>
                  <a:lnTo>
                    <a:pt x="150" y="140"/>
                  </a:lnTo>
                  <a:lnTo>
                    <a:pt x="160" y="136"/>
                  </a:lnTo>
                  <a:lnTo>
                    <a:pt x="173" y="133"/>
                  </a:lnTo>
                  <a:lnTo>
                    <a:pt x="184" y="130"/>
                  </a:lnTo>
                  <a:lnTo>
                    <a:pt x="198" y="128"/>
                  </a:lnTo>
                  <a:lnTo>
                    <a:pt x="212" y="127"/>
                  </a:lnTo>
                  <a:lnTo>
                    <a:pt x="212" y="341"/>
                  </a:lnTo>
                  <a:lnTo>
                    <a:pt x="198" y="340"/>
                  </a:lnTo>
                  <a:lnTo>
                    <a:pt x="184" y="339"/>
                  </a:lnTo>
                  <a:lnTo>
                    <a:pt x="173" y="336"/>
                  </a:lnTo>
                  <a:lnTo>
                    <a:pt x="160" y="333"/>
                  </a:lnTo>
                  <a:lnTo>
                    <a:pt x="150" y="329"/>
                  </a:lnTo>
                  <a:lnTo>
                    <a:pt x="139" y="324"/>
                  </a:lnTo>
                  <a:lnTo>
                    <a:pt x="131" y="319"/>
                  </a:lnTo>
                  <a:lnTo>
                    <a:pt x="123" y="312"/>
                  </a:lnTo>
                  <a:lnTo>
                    <a:pt x="115" y="305"/>
                  </a:lnTo>
                  <a:lnTo>
                    <a:pt x="108" y="298"/>
                  </a:lnTo>
                  <a:lnTo>
                    <a:pt x="103" y="289"/>
                  </a:lnTo>
                  <a:lnTo>
                    <a:pt x="97" y="280"/>
                  </a:lnTo>
                  <a:lnTo>
                    <a:pt x="94" y="270"/>
                  </a:lnTo>
                  <a:lnTo>
                    <a:pt x="91" y="260"/>
                  </a:lnTo>
                  <a:lnTo>
                    <a:pt x="90" y="248"/>
                  </a:lnTo>
                  <a:lnTo>
                    <a:pt x="89" y="235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826" y="1736"/>
              <a:ext cx="38" cy="47"/>
            </a:xfrm>
            <a:custGeom>
              <a:avLst/>
              <a:gdLst>
                <a:gd name="T0" fmla="*/ 352 w 381"/>
                <a:gd name="T1" fmla="*/ 0 h 464"/>
                <a:gd name="T2" fmla="*/ 92 w 381"/>
                <a:gd name="T3" fmla="*/ 283 h 464"/>
                <a:gd name="T4" fmla="*/ 92 w 381"/>
                <a:gd name="T5" fmla="*/ 9 h 464"/>
                <a:gd name="T6" fmla="*/ 0 w 381"/>
                <a:gd name="T7" fmla="*/ 9 h 464"/>
                <a:gd name="T8" fmla="*/ 0 w 381"/>
                <a:gd name="T9" fmla="*/ 464 h 464"/>
                <a:gd name="T10" fmla="*/ 30 w 381"/>
                <a:gd name="T11" fmla="*/ 464 h 464"/>
                <a:gd name="T12" fmla="*/ 291 w 381"/>
                <a:gd name="T13" fmla="*/ 179 h 464"/>
                <a:gd name="T14" fmla="*/ 291 w 381"/>
                <a:gd name="T15" fmla="*/ 455 h 464"/>
                <a:gd name="T16" fmla="*/ 381 w 381"/>
                <a:gd name="T17" fmla="*/ 455 h 464"/>
                <a:gd name="T18" fmla="*/ 381 w 381"/>
                <a:gd name="T19" fmla="*/ 0 h 464"/>
                <a:gd name="T20" fmla="*/ 352 w 381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464">
                  <a:moveTo>
                    <a:pt x="352" y="0"/>
                  </a:moveTo>
                  <a:lnTo>
                    <a:pt x="92" y="283"/>
                  </a:lnTo>
                  <a:lnTo>
                    <a:pt x="92" y="9"/>
                  </a:lnTo>
                  <a:lnTo>
                    <a:pt x="0" y="9"/>
                  </a:lnTo>
                  <a:lnTo>
                    <a:pt x="0" y="464"/>
                  </a:lnTo>
                  <a:lnTo>
                    <a:pt x="30" y="464"/>
                  </a:lnTo>
                  <a:lnTo>
                    <a:pt x="291" y="179"/>
                  </a:lnTo>
                  <a:lnTo>
                    <a:pt x="291" y="455"/>
                  </a:lnTo>
                  <a:lnTo>
                    <a:pt x="381" y="455"/>
                  </a:lnTo>
                  <a:lnTo>
                    <a:pt x="381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874" y="1737"/>
              <a:ext cx="38" cy="45"/>
            </a:xfrm>
            <a:custGeom>
              <a:avLst/>
              <a:gdLst>
                <a:gd name="T0" fmla="*/ 0 w 378"/>
                <a:gd name="T1" fmla="*/ 446 h 446"/>
                <a:gd name="T2" fmla="*/ 91 w 378"/>
                <a:gd name="T3" fmla="*/ 446 h 446"/>
                <a:gd name="T4" fmla="*/ 91 w 378"/>
                <a:gd name="T5" fmla="*/ 253 h 446"/>
                <a:gd name="T6" fmla="*/ 287 w 378"/>
                <a:gd name="T7" fmla="*/ 253 h 446"/>
                <a:gd name="T8" fmla="*/ 287 w 378"/>
                <a:gd name="T9" fmla="*/ 446 h 446"/>
                <a:gd name="T10" fmla="*/ 378 w 378"/>
                <a:gd name="T11" fmla="*/ 446 h 446"/>
                <a:gd name="T12" fmla="*/ 378 w 378"/>
                <a:gd name="T13" fmla="*/ 0 h 446"/>
                <a:gd name="T14" fmla="*/ 287 w 378"/>
                <a:gd name="T15" fmla="*/ 0 h 446"/>
                <a:gd name="T16" fmla="*/ 287 w 378"/>
                <a:gd name="T17" fmla="*/ 171 h 446"/>
                <a:gd name="T18" fmla="*/ 91 w 378"/>
                <a:gd name="T19" fmla="*/ 171 h 446"/>
                <a:gd name="T20" fmla="*/ 91 w 378"/>
                <a:gd name="T21" fmla="*/ 0 h 446"/>
                <a:gd name="T22" fmla="*/ 0 w 378"/>
                <a:gd name="T23" fmla="*/ 0 h 446"/>
                <a:gd name="T24" fmla="*/ 0 w 378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446">
                  <a:moveTo>
                    <a:pt x="0" y="446"/>
                  </a:moveTo>
                  <a:lnTo>
                    <a:pt x="91" y="446"/>
                  </a:lnTo>
                  <a:lnTo>
                    <a:pt x="91" y="253"/>
                  </a:lnTo>
                  <a:lnTo>
                    <a:pt x="287" y="253"/>
                  </a:lnTo>
                  <a:lnTo>
                    <a:pt x="287" y="446"/>
                  </a:lnTo>
                  <a:lnTo>
                    <a:pt x="378" y="446"/>
                  </a:lnTo>
                  <a:lnTo>
                    <a:pt x="378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/>
            <p:cNvSpPr>
              <a:spLocks noEditPoints="1"/>
            </p:cNvSpPr>
            <p:nvPr userDrawn="1"/>
          </p:nvSpPr>
          <p:spPr bwMode="auto">
            <a:xfrm>
              <a:off x="1918" y="1736"/>
              <a:ext cx="43" cy="46"/>
            </a:xfrm>
            <a:custGeom>
              <a:avLst/>
              <a:gdLst>
                <a:gd name="T0" fmla="*/ 328 w 427"/>
                <a:gd name="T1" fmla="*/ 455 h 455"/>
                <a:gd name="T2" fmla="*/ 427 w 427"/>
                <a:gd name="T3" fmla="*/ 455 h 455"/>
                <a:gd name="T4" fmla="*/ 229 w 427"/>
                <a:gd name="T5" fmla="*/ 0 h 455"/>
                <a:gd name="T6" fmla="*/ 198 w 427"/>
                <a:gd name="T7" fmla="*/ 0 h 455"/>
                <a:gd name="T8" fmla="*/ 0 w 427"/>
                <a:gd name="T9" fmla="*/ 455 h 455"/>
                <a:gd name="T10" fmla="*/ 98 w 427"/>
                <a:gd name="T11" fmla="*/ 455 h 455"/>
                <a:gd name="T12" fmla="*/ 122 w 427"/>
                <a:gd name="T13" fmla="*/ 397 h 455"/>
                <a:gd name="T14" fmla="*/ 304 w 427"/>
                <a:gd name="T15" fmla="*/ 397 h 455"/>
                <a:gd name="T16" fmla="*/ 328 w 427"/>
                <a:gd name="T17" fmla="*/ 455 h 455"/>
                <a:gd name="T18" fmla="*/ 273 w 427"/>
                <a:gd name="T19" fmla="*/ 322 h 455"/>
                <a:gd name="T20" fmla="*/ 154 w 427"/>
                <a:gd name="T21" fmla="*/ 322 h 455"/>
                <a:gd name="T22" fmla="*/ 213 w 427"/>
                <a:gd name="T23" fmla="*/ 171 h 455"/>
                <a:gd name="T24" fmla="*/ 273 w 427"/>
                <a:gd name="T25" fmla="*/ 32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455">
                  <a:moveTo>
                    <a:pt x="328" y="455"/>
                  </a:moveTo>
                  <a:lnTo>
                    <a:pt x="427" y="455"/>
                  </a:lnTo>
                  <a:lnTo>
                    <a:pt x="229" y="0"/>
                  </a:lnTo>
                  <a:lnTo>
                    <a:pt x="198" y="0"/>
                  </a:lnTo>
                  <a:lnTo>
                    <a:pt x="0" y="455"/>
                  </a:lnTo>
                  <a:lnTo>
                    <a:pt x="98" y="455"/>
                  </a:lnTo>
                  <a:lnTo>
                    <a:pt x="122" y="397"/>
                  </a:lnTo>
                  <a:lnTo>
                    <a:pt x="304" y="397"/>
                  </a:lnTo>
                  <a:lnTo>
                    <a:pt x="328" y="455"/>
                  </a:lnTo>
                  <a:close/>
                  <a:moveTo>
                    <a:pt x="273" y="322"/>
                  </a:moveTo>
                  <a:lnTo>
                    <a:pt x="154" y="322"/>
                  </a:lnTo>
                  <a:lnTo>
                    <a:pt x="213" y="171"/>
                  </a:lnTo>
                  <a:lnTo>
                    <a:pt x="273" y="322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967" y="1737"/>
              <a:ext cx="38" cy="45"/>
            </a:xfrm>
            <a:custGeom>
              <a:avLst/>
              <a:gdLst>
                <a:gd name="T0" fmla="*/ 0 w 378"/>
                <a:gd name="T1" fmla="*/ 446 h 446"/>
                <a:gd name="T2" fmla="*/ 91 w 378"/>
                <a:gd name="T3" fmla="*/ 446 h 446"/>
                <a:gd name="T4" fmla="*/ 91 w 378"/>
                <a:gd name="T5" fmla="*/ 253 h 446"/>
                <a:gd name="T6" fmla="*/ 287 w 378"/>
                <a:gd name="T7" fmla="*/ 253 h 446"/>
                <a:gd name="T8" fmla="*/ 287 w 378"/>
                <a:gd name="T9" fmla="*/ 446 h 446"/>
                <a:gd name="T10" fmla="*/ 378 w 378"/>
                <a:gd name="T11" fmla="*/ 446 h 446"/>
                <a:gd name="T12" fmla="*/ 378 w 378"/>
                <a:gd name="T13" fmla="*/ 0 h 446"/>
                <a:gd name="T14" fmla="*/ 287 w 378"/>
                <a:gd name="T15" fmla="*/ 0 h 446"/>
                <a:gd name="T16" fmla="*/ 287 w 378"/>
                <a:gd name="T17" fmla="*/ 171 h 446"/>
                <a:gd name="T18" fmla="*/ 91 w 378"/>
                <a:gd name="T19" fmla="*/ 171 h 446"/>
                <a:gd name="T20" fmla="*/ 91 w 378"/>
                <a:gd name="T21" fmla="*/ 0 h 446"/>
                <a:gd name="T22" fmla="*/ 0 w 378"/>
                <a:gd name="T23" fmla="*/ 0 h 446"/>
                <a:gd name="T24" fmla="*/ 0 w 378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446">
                  <a:moveTo>
                    <a:pt x="0" y="446"/>
                  </a:moveTo>
                  <a:lnTo>
                    <a:pt x="91" y="446"/>
                  </a:lnTo>
                  <a:lnTo>
                    <a:pt x="91" y="253"/>
                  </a:lnTo>
                  <a:lnTo>
                    <a:pt x="287" y="253"/>
                  </a:lnTo>
                  <a:lnTo>
                    <a:pt x="287" y="446"/>
                  </a:lnTo>
                  <a:lnTo>
                    <a:pt x="378" y="446"/>
                  </a:lnTo>
                  <a:lnTo>
                    <a:pt x="378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2012" y="1736"/>
              <a:ext cx="44" cy="47"/>
            </a:xfrm>
            <a:custGeom>
              <a:avLst/>
              <a:gdLst>
                <a:gd name="T0" fmla="*/ 267 w 432"/>
                <a:gd name="T1" fmla="*/ 462 h 464"/>
                <a:gd name="T2" fmla="*/ 311 w 432"/>
                <a:gd name="T3" fmla="*/ 452 h 464"/>
                <a:gd name="T4" fmla="*/ 352 w 432"/>
                <a:gd name="T5" fmla="*/ 434 h 464"/>
                <a:gd name="T6" fmla="*/ 387 w 432"/>
                <a:gd name="T7" fmla="*/ 409 h 464"/>
                <a:gd name="T8" fmla="*/ 416 w 432"/>
                <a:gd name="T9" fmla="*/ 377 h 464"/>
                <a:gd name="T10" fmla="*/ 364 w 432"/>
                <a:gd name="T11" fmla="*/ 303 h 464"/>
                <a:gd name="T12" fmla="*/ 332 w 432"/>
                <a:gd name="T13" fmla="*/ 342 h 464"/>
                <a:gd name="T14" fmla="*/ 310 w 432"/>
                <a:gd name="T15" fmla="*/ 359 h 464"/>
                <a:gd name="T16" fmla="*/ 285 w 432"/>
                <a:gd name="T17" fmla="*/ 371 h 464"/>
                <a:gd name="T18" fmla="*/ 257 w 432"/>
                <a:gd name="T19" fmla="*/ 377 h 464"/>
                <a:gd name="T20" fmla="*/ 221 w 432"/>
                <a:gd name="T21" fmla="*/ 378 h 464"/>
                <a:gd name="T22" fmla="*/ 179 w 432"/>
                <a:gd name="T23" fmla="*/ 368 h 464"/>
                <a:gd name="T24" fmla="*/ 144 w 432"/>
                <a:gd name="T25" fmla="*/ 348 h 464"/>
                <a:gd name="T26" fmla="*/ 116 w 432"/>
                <a:gd name="T27" fmla="*/ 317 h 464"/>
                <a:gd name="T28" fmla="*/ 100 w 432"/>
                <a:gd name="T29" fmla="*/ 278 h 464"/>
                <a:gd name="T30" fmla="*/ 93 w 432"/>
                <a:gd name="T31" fmla="*/ 232 h 464"/>
                <a:gd name="T32" fmla="*/ 100 w 432"/>
                <a:gd name="T33" fmla="*/ 187 h 464"/>
                <a:gd name="T34" fmla="*/ 116 w 432"/>
                <a:gd name="T35" fmla="*/ 148 h 464"/>
                <a:gd name="T36" fmla="*/ 144 w 432"/>
                <a:gd name="T37" fmla="*/ 117 h 464"/>
                <a:gd name="T38" fmla="*/ 179 w 432"/>
                <a:gd name="T39" fmla="*/ 95 h 464"/>
                <a:gd name="T40" fmla="*/ 221 w 432"/>
                <a:gd name="T41" fmla="*/ 86 h 464"/>
                <a:gd name="T42" fmla="*/ 257 w 432"/>
                <a:gd name="T43" fmla="*/ 86 h 464"/>
                <a:gd name="T44" fmla="*/ 285 w 432"/>
                <a:gd name="T45" fmla="*/ 93 h 464"/>
                <a:gd name="T46" fmla="*/ 310 w 432"/>
                <a:gd name="T47" fmla="*/ 105 h 464"/>
                <a:gd name="T48" fmla="*/ 332 w 432"/>
                <a:gd name="T49" fmla="*/ 122 h 464"/>
                <a:gd name="T50" fmla="*/ 364 w 432"/>
                <a:gd name="T51" fmla="*/ 160 h 464"/>
                <a:gd name="T52" fmla="*/ 416 w 432"/>
                <a:gd name="T53" fmla="*/ 87 h 464"/>
                <a:gd name="T54" fmla="*/ 387 w 432"/>
                <a:gd name="T55" fmla="*/ 55 h 464"/>
                <a:gd name="T56" fmla="*/ 352 w 432"/>
                <a:gd name="T57" fmla="*/ 30 h 464"/>
                <a:gd name="T58" fmla="*/ 312 w 432"/>
                <a:gd name="T59" fmla="*/ 12 h 464"/>
                <a:gd name="T60" fmla="*/ 268 w 432"/>
                <a:gd name="T61" fmla="*/ 2 h 464"/>
                <a:gd name="T62" fmla="*/ 224 w 432"/>
                <a:gd name="T63" fmla="*/ 0 h 464"/>
                <a:gd name="T64" fmla="*/ 189 w 432"/>
                <a:gd name="T65" fmla="*/ 4 h 464"/>
                <a:gd name="T66" fmla="*/ 154 w 432"/>
                <a:gd name="T67" fmla="*/ 14 h 464"/>
                <a:gd name="T68" fmla="*/ 123 w 432"/>
                <a:gd name="T69" fmla="*/ 28 h 464"/>
                <a:gd name="T70" fmla="*/ 94 w 432"/>
                <a:gd name="T71" fmla="*/ 46 h 464"/>
                <a:gd name="T72" fmla="*/ 68 w 432"/>
                <a:gd name="T73" fmla="*/ 67 h 464"/>
                <a:gd name="T74" fmla="*/ 46 w 432"/>
                <a:gd name="T75" fmla="*/ 92 h 464"/>
                <a:gd name="T76" fmla="*/ 28 w 432"/>
                <a:gd name="T77" fmla="*/ 119 h 464"/>
                <a:gd name="T78" fmla="*/ 14 w 432"/>
                <a:gd name="T79" fmla="*/ 151 h 464"/>
                <a:gd name="T80" fmla="*/ 4 w 432"/>
                <a:gd name="T81" fmla="*/ 184 h 464"/>
                <a:gd name="T82" fmla="*/ 0 w 432"/>
                <a:gd name="T83" fmla="*/ 220 h 464"/>
                <a:gd name="T84" fmla="*/ 1 w 432"/>
                <a:gd name="T85" fmla="*/ 256 h 464"/>
                <a:gd name="T86" fmla="*/ 7 w 432"/>
                <a:gd name="T87" fmla="*/ 291 h 464"/>
                <a:gd name="T88" fmla="*/ 18 w 432"/>
                <a:gd name="T89" fmla="*/ 323 h 464"/>
                <a:gd name="T90" fmla="*/ 33 w 432"/>
                <a:gd name="T91" fmla="*/ 354 h 464"/>
                <a:gd name="T92" fmla="*/ 53 w 432"/>
                <a:gd name="T93" fmla="*/ 380 h 464"/>
                <a:gd name="T94" fmla="*/ 76 w 432"/>
                <a:gd name="T95" fmla="*/ 405 h 464"/>
                <a:gd name="T96" fmla="*/ 103 w 432"/>
                <a:gd name="T97" fmla="*/ 425 h 464"/>
                <a:gd name="T98" fmla="*/ 133 w 432"/>
                <a:gd name="T99" fmla="*/ 442 h 464"/>
                <a:gd name="T100" fmla="*/ 165 w 432"/>
                <a:gd name="T101" fmla="*/ 453 h 464"/>
                <a:gd name="T102" fmla="*/ 199 w 432"/>
                <a:gd name="T103" fmla="*/ 461 h 464"/>
                <a:gd name="T104" fmla="*/ 236 w 432"/>
                <a:gd name="T10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2" h="464">
                  <a:moveTo>
                    <a:pt x="236" y="464"/>
                  </a:moveTo>
                  <a:lnTo>
                    <a:pt x="252" y="463"/>
                  </a:lnTo>
                  <a:lnTo>
                    <a:pt x="267" y="462"/>
                  </a:lnTo>
                  <a:lnTo>
                    <a:pt x="283" y="460"/>
                  </a:lnTo>
                  <a:lnTo>
                    <a:pt x="298" y="456"/>
                  </a:lnTo>
                  <a:lnTo>
                    <a:pt x="311" y="452"/>
                  </a:lnTo>
                  <a:lnTo>
                    <a:pt x="326" y="447"/>
                  </a:lnTo>
                  <a:lnTo>
                    <a:pt x="339" y="441"/>
                  </a:lnTo>
                  <a:lnTo>
                    <a:pt x="352" y="434"/>
                  </a:lnTo>
                  <a:lnTo>
                    <a:pt x="365" y="426"/>
                  </a:lnTo>
                  <a:lnTo>
                    <a:pt x="376" y="417"/>
                  </a:lnTo>
                  <a:lnTo>
                    <a:pt x="387" y="409"/>
                  </a:lnTo>
                  <a:lnTo>
                    <a:pt x="397" y="398"/>
                  </a:lnTo>
                  <a:lnTo>
                    <a:pt x="408" y="388"/>
                  </a:lnTo>
                  <a:lnTo>
                    <a:pt x="416" y="377"/>
                  </a:lnTo>
                  <a:lnTo>
                    <a:pt x="425" y="366"/>
                  </a:lnTo>
                  <a:lnTo>
                    <a:pt x="432" y="353"/>
                  </a:lnTo>
                  <a:lnTo>
                    <a:pt x="364" y="303"/>
                  </a:lnTo>
                  <a:lnTo>
                    <a:pt x="352" y="320"/>
                  </a:lnTo>
                  <a:lnTo>
                    <a:pt x="340" y="336"/>
                  </a:lnTo>
                  <a:lnTo>
                    <a:pt x="332" y="342"/>
                  </a:lnTo>
                  <a:lnTo>
                    <a:pt x="325" y="349"/>
                  </a:lnTo>
                  <a:lnTo>
                    <a:pt x="318" y="354"/>
                  </a:lnTo>
                  <a:lnTo>
                    <a:pt x="310" y="359"/>
                  </a:lnTo>
                  <a:lnTo>
                    <a:pt x="302" y="363"/>
                  </a:lnTo>
                  <a:lnTo>
                    <a:pt x="294" y="368"/>
                  </a:lnTo>
                  <a:lnTo>
                    <a:pt x="285" y="371"/>
                  </a:lnTo>
                  <a:lnTo>
                    <a:pt x="276" y="374"/>
                  </a:lnTo>
                  <a:lnTo>
                    <a:pt x="266" y="376"/>
                  </a:lnTo>
                  <a:lnTo>
                    <a:pt x="257" y="377"/>
                  </a:lnTo>
                  <a:lnTo>
                    <a:pt x="246" y="378"/>
                  </a:lnTo>
                  <a:lnTo>
                    <a:pt x="237" y="379"/>
                  </a:lnTo>
                  <a:lnTo>
                    <a:pt x="221" y="378"/>
                  </a:lnTo>
                  <a:lnTo>
                    <a:pt x="207" y="376"/>
                  </a:lnTo>
                  <a:lnTo>
                    <a:pt x="193" y="373"/>
                  </a:lnTo>
                  <a:lnTo>
                    <a:pt x="179" y="368"/>
                  </a:lnTo>
                  <a:lnTo>
                    <a:pt x="167" y="362"/>
                  </a:lnTo>
                  <a:lnTo>
                    <a:pt x="155" y="355"/>
                  </a:lnTo>
                  <a:lnTo>
                    <a:pt x="144" y="348"/>
                  </a:lnTo>
                  <a:lnTo>
                    <a:pt x="134" y="338"/>
                  </a:lnTo>
                  <a:lnTo>
                    <a:pt x="125" y="328"/>
                  </a:lnTo>
                  <a:lnTo>
                    <a:pt x="116" y="317"/>
                  </a:lnTo>
                  <a:lnTo>
                    <a:pt x="110" y="304"/>
                  </a:lnTo>
                  <a:lnTo>
                    <a:pt x="104" y="292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4" y="248"/>
                  </a:lnTo>
                  <a:lnTo>
                    <a:pt x="93" y="232"/>
                  </a:lnTo>
                  <a:lnTo>
                    <a:pt x="94" y="217"/>
                  </a:lnTo>
                  <a:lnTo>
                    <a:pt x="96" y="201"/>
                  </a:lnTo>
                  <a:lnTo>
                    <a:pt x="100" y="187"/>
                  </a:lnTo>
                  <a:lnTo>
                    <a:pt x="104" y="173"/>
                  </a:lnTo>
                  <a:lnTo>
                    <a:pt x="110" y="160"/>
                  </a:lnTo>
                  <a:lnTo>
                    <a:pt x="116" y="148"/>
                  </a:lnTo>
                  <a:lnTo>
                    <a:pt x="125" y="136"/>
                  </a:lnTo>
                  <a:lnTo>
                    <a:pt x="134" y="126"/>
                  </a:lnTo>
                  <a:lnTo>
                    <a:pt x="144" y="117"/>
                  </a:lnTo>
                  <a:lnTo>
                    <a:pt x="155" y="109"/>
                  </a:lnTo>
                  <a:lnTo>
                    <a:pt x="167" y="102"/>
                  </a:lnTo>
                  <a:lnTo>
                    <a:pt x="179" y="95"/>
                  </a:lnTo>
                  <a:lnTo>
                    <a:pt x="193" y="91"/>
                  </a:lnTo>
                  <a:lnTo>
                    <a:pt x="207" y="88"/>
                  </a:lnTo>
                  <a:lnTo>
                    <a:pt x="221" y="86"/>
                  </a:lnTo>
                  <a:lnTo>
                    <a:pt x="237" y="85"/>
                  </a:lnTo>
                  <a:lnTo>
                    <a:pt x="246" y="85"/>
                  </a:lnTo>
                  <a:lnTo>
                    <a:pt x="257" y="86"/>
                  </a:lnTo>
                  <a:lnTo>
                    <a:pt x="266" y="88"/>
                  </a:lnTo>
                  <a:lnTo>
                    <a:pt x="276" y="90"/>
                  </a:lnTo>
                  <a:lnTo>
                    <a:pt x="285" y="93"/>
                  </a:lnTo>
                  <a:lnTo>
                    <a:pt x="294" y="96"/>
                  </a:lnTo>
                  <a:lnTo>
                    <a:pt x="302" y="100"/>
                  </a:lnTo>
                  <a:lnTo>
                    <a:pt x="310" y="105"/>
                  </a:lnTo>
                  <a:lnTo>
                    <a:pt x="318" y="110"/>
                  </a:lnTo>
                  <a:lnTo>
                    <a:pt x="325" y="115"/>
                  </a:lnTo>
                  <a:lnTo>
                    <a:pt x="332" y="122"/>
                  </a:lnTo>
                  <a:lnTo>
                    <a:pt x="340" y="128"/>
                  </a:lnTo>
                  <a:lnTo>
                    <a:pt x="352" y="143"/>
                  </a:lnTo>
                  <a:lnTo>
                    <a:pt x="364" y="160"/>
                  </a:lnTo>
                  <a:lnTo>
                    <a:pt x="432" y="111"/>
                  </a:lnTo>
                  <a:lnTo>
                    <a:pt x="425" y="98"/>
                  </a:lnTo>
                  <a:lnTo>
                    <a:pt x="416" y="87"/>
                  </a:lnTo>
                  <a:lnTo>
                    <a:pt x="407" y="75"/>
                  </a:lnTo>
                  <a:lnTo>
                    <a:pt x="397" y="65"/>
                  </a:lnTo>
                  <a:lnTo>
                    <a:pt x="387" y="55"/>
                  </a:lnTo>
                  <a:lnTo>
                    <a:pt x="375" y="46"/>
                  </a:lnTo>
                  <a:lnTo>
                    <a:pt x="364" y="37"/>
                  </a:lnTo>
                  <a:lnTo>
                    <a:pt x="352" y="30"/>
                  </a:lnTo>
                  <a:lnTo>
                    <a:pt x="339" y="23"/>
                  </a:lnTo>
                  <a:lnTo>
                    <a:pt x="326" y="17"/>
                  </a:lnTo>
                  <a:lnTo>
                    <a:pt x="312" y="12"/>
                  </a:lnTo>
                  <a:lnTo>
                    <a:pt x="298" y="8"/>
                  </a:lnTo>
                  <a:lnTo>
                    <a:pt x="283" y="4"/>
                  </a:lnTo>
                  <a:lnTo>
                    <a:pt x="268" y="2"/>
                  </a:lnTo>
                  <a:lnTo>
                    <a:pt x="253" y="0"/>
                  </a:lnTo>
                  <a:lnTo>
                    <a:pt x="237" y="0"/>
                  </a:lnTo>
                  <a:lnTo>
                    <a:pt x="224" y="0"/>
                  </a:lnTo>
                  <a:lnTo>
                    <a:pt x="212" y="1"/>
                  </a:lnTo>
                  <a:lnTo>
                    <a:pt x="200" y="2"/>
                  </a:lnTo>
                  <a:lnTo>
                    <a:pt x="189" y="4"/>
                  </a:lnTo>
                  <a:lnTo>
                    <a:pt x="177" y="8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3" y="28"/>
                  </a:lnTo>
                  <a:lnTo>
                    <a:pt x="113" y="33"/>
                  </a:lnTo>
                  <a:lnTo>
                    <a:pt x="104" y="39"/>
                  </a:lnTo>
                  <a:lnTo>
                    <a:pt x="94" y="46"/>
                  </a:lnTo>
                  <a:lnTo>
                    <a:pt x="85" y="52"/>
                  </a:lnTo>
                  <a:lnTo>
                    <a:pt x="76" y="59"/>
                  </a:lnTo>
                  <a:lnTo>
                    <a:pt x="68" y="67"/>
                  </a:lnTo>
                  <a:lnTo>
                    <a:pt x="61" y="75"/>
                  </a:lnTo>
                  <a:lnTo>
                    <a:pt x="53" y="83"/>
                  </a:lnTo>
                  <a:lnTo>
                    <a:pt x="46" y="92"/>
                  </a:lnTo>
                  <a:lnTo>
                    <a:pt x="40" y="100"/>
                  </a:lnTo>
                  <a:lnTo>
                    <a:pt x="33" y="110"/>
                  </a:lnTo>
                  <a:lnTo>
                    <a:pt x="28" y="119"/>
                  </a:lnTo>
                  <a:lnTo>
                    <a:pt x="23" y="130"/>
                  </a:lnTo>
                  <a:lnTo>
                    <a:pt x="18" y="141"/>
                  </a:lnTo>
                  <a:lnTo>
                    <a:pt x="14" y="151"/>
                  </a:lnTo>
                  <a:lnTo>
                    <a:pt x="10" y="162"/>
                  </a:lnTo>
                  <a:lnTo>
                    <a:pt x="7" y="172"/>
                  </a:lnTo>
                  <a:lnTo>
                    <a:pt x="4" y="184"/>
                  </a:lnTo>
                  <a:lnTo>
                    <a:pt x="2" y="196"/>
                  </a:lnTo>
                  <a:lnTo>
                    <a:pt x="1" y="207"/>
                  </a:lnTo>
                  <a:lnTo>
                    <a:pt x="0" y="220"/>
                  </a:lnTo>
                  <a:lnTo>
                    <a:pt x="0" y="231"/>
                  </a:lnTo>
                  <a:lnTo>
                    <a:pt x="0" y="244"/>
                  </a:lnTo>
                  <a:lnTo>
                    <a:pt x="1" y="256"/>
                  </a:lnTo>
                  <a:lnTo>
                    <a:pt x="2" y="268"/>
                  </a:lnTo>
                  <a:lnTo>
                    <a:pt x="4" y="280"/>
                  </a:lnTo>
                  <a:lnTo>
                    <a:pt x="7" y="291"/>
                  </a:lnTo>
                  <a:lnTo>
                    <a:pt x="10" y="302"/>
                  </a:lnTo>
                  <a:lnTo>
                    <a:pt x="14" y="313"/>
                  </a:lnTo>
                  <a:lnTo>
                    <a:pt x="18" y="323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3" y="354"/>
                  </a:lnTo>
                  <a:lnTo>
                    <a:pt x="40" y="363"/>
                  </a:lnTo>
                  <a:lnTo>
                    <a:pt x="46" y="372"/>
                  </a:lnTo>
                  <a:lnTo>
                    <a:pt x="53" y="380"/>
                  </a:lnTo>
                  <a:lnTo>
                    <a:pt x="61" y="389"/>
                  </a:lnTo>
                  <a:lnTo>
                    <a:pt x="68" y="397"/>
                  </a:lnTo>
                  <a:lnTo>
                    <a:pt x="76" y="405"/>
                  </a:lnTo>
                  <a:lnTo>
                    <a:pt x="85" y="412"/>
                  </a:lnTo>
                  <a:lnTo>
                    <a:pt x="94" y="418"/>
                  </a:lnTo>
                  <a:lnTo>
                    <a:pt x="103" y="425"/>
                  </a:lnTo>
                  <a:lnTo>
                    <a:pt x="113" y="431"/>
                  </a:lnTo>
                  <a:lnTo>
                    <a:pt x="123" y="436"/>
                  </a:lnTo>
                  <a:lnTo>
                    <a:pt x="133" y="442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5" y="453"/>
                  </a:lnTo>
                  <a:lnTo>
                    <a:pt x="176" y="456"/>
                  </a:lnTo>
                  <a:lnTo>
                    <a:pt x="188" y="460"/>
                  </a:lnTo>
                  <a:lnTo>
                    <a:pt x="199" y="461"/>
                  </a:lnTo>
                  <a:lnTo>
                    <a:pt x="212" y="463"/>
                  </a:lnTo>
                  <a:lnTo>
                    <a:pt x="223" y="464"/>
                  </a:lnTo>
                  <a:lnTo>
                    <a:pt x="236" y="464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2061" y="1736"/>
              <a:ext cx="47" cy="47"/>
            </a:xfrm>
            <a:custGeom>
              <a:avLst/>
              <a:gdLst>
                <a:gd name="T0" fmla="*/ 272 w 472"/>
                <a:gd name="T1" fmla="*/ 461 h 464"/>
                <a:gd name="T2" fmla="*/ 317 w 472"/>
                <a:gd name="T3" fmla="*/ 450 h 464"/>
                <a:gd name="T4" fmla="*/ 358 w 472"/>
                <a:gd name="T5" fmla="*/ 431 h 464"/>
                <a:gd name="T6" fmla="*/ 395 w 472"/>
                <a:gd name="T7" fmla="*/ 405 h 464"/>
                <a:gd name="T8" fmla="*/ 425 w 472"/>
                <a:gd name="T9" fmla="*/ 372 h 464"/>
                <a:gd name="T10" fmla="*/ 449 w 472"/>
                <a:gd name="T11" fmla="*/ 334 h 464"/>
                <a:gd name="T12" fmla="*/ 465 w 472"/>
                <a:gd name="T13" fmla="*/ 291 h 464"/>
                <a:gd name="T14" fmla="*/ 472 w 472"/>
                <a:gd name="T15" fmla="*/ 244 h 464"/>
                <a:gd name="T16" fmla="*/ 470 w 472"/>
                <a:gd name="T17" fmla="*/ 196 h 464"/>
                <a:gd name="T18" fmla="*/ 459 w 472"/>
                <a:gd name="T19" fmla="*/ 151 h 464"/>
                <a:gd name="T20" fmla="*/ 438 w 472"/>
                <a:gd name="T21" fmla="*/ 110 h 464"/>
                <a:gd name="T22" fmla="*/ 410 w 472"/>
                <a:gd name="T23" fmla="*/ 75 h 464"/>
                <a:gd name="T24" fmla="*/ 377 w 472"/>
                <a:gd name="T25" fmla="*/ 46 h 464"/>
                <a:gd name="T26" fmla="*/ 338 w 472"/>
                <a:gd name="T27" fmla="*/ 22 h 464"/>
                <a:gd name="T28" fmla="*/ 295 w 472"/>
                <a:gd name="T29" fmla="*/ 8 h 464"/>
                <a:gd name="T30" fmla="*/ 248 w 472"/>
                <a:gd name="T31" fmla="*/ 0 h 464"/>
                <a:gd name="T32" fmla="*/ 200 w 472"/>
                <a:gd name="T33" fmla="*/ 2 h 464"/>
                <a:gd name="T34" fmla="*/ 154 w 472"/>
                <a:gd name="T35" fmla="*/ 14 h 464"/>
                <a:gd name="T36" fmla="*/ 114 w 472"/>
                <a:gd name="T37" fmla="*/ 33 h 464"/>
                <a:gd name="T38" fmla="*/ 77 w 472"/>
                <a:gd name="T39" fmla="*/ 59 h 464"/>
                <a:gd name="T40" fmla="*/ 46 w 472"/>
                <a:gd name="T41" fmla="*/ 92 h 464"/>
                <a:gd name="T42" fmla="*/ 23 w 472"/>
                <a:gd name="T43" fmla="*/ 130 h 464"/>
                <a:gd name="T44" fmla="*/ 8 w 472"/>
                <a:gd name="T45" fmla="*/ 172 h 464"/>
                <a:gd name="T46" fmla="*/ 0 w 472"/>
                <a:gd name="T47" fmla="*/ 220 h 464"/>
                <a:gd name="T48" fmla="*/ 2 w 472"/>
                <a:gd name="T49" fmla="*/ 268 h 464"/>
                <a:gd name="T50" fmla="*/ 14 w 472"/>
                <a:gd name="T51" fmla="*/ 313 h 464"/>
                <a:gd name="T52" fmla="*/ 34 w 472"/>
                <a:gd name="T53" fmla="*/ 354 h 464"/>
                <a:gd name="T54" fmla="*/ 61 w 472"/>
                <a:gd name="T55" fmla="*/ 389 h 464"/>
                <a:gd name="T56" fmla="*/ 95 w 472"/>
                <a:gd name="T57" fmla="*/ 418 h 464"/>
                <a:gd name="T58" fmla="*/ 134 w 472"/>
                <a:gd name="T59" fmla="*/ 442 h 464"/>
                <a:gd name="T60" fmla="*/ 177 w 472"/>
                <a:gd name="T61" fmla="*/ 456 h 464"/>
                <a:gd name="T62" fmla="*/ 224 w 472"/>
                <a:gd name="T63" fmla="*/ 464 h 464"/>
                <a:gd name="T64" fmla="*/ 206 w 472"/>
                <a:gd name="T65" fmla="*/ 376 h 464"/>
                <a:gd name="T66" fmla="*/ 154 w 472"/>
                <a:gd name="T67" fmla="*/ 355 h 464"/>
                <a:gd name="T68" fmla="*/ 117 w 472"/>
                <a:gd name="T69" fmla="*/ 317 h 464"/>
                <a:gd name="T70" fmla="*/ 96 w 472"/>
                <a:gd name="T71" fmla="*/ 263 h 464"/>
                <a:gd name="T72" fmla="*/ 96 w 472"/>
                <a:gd name="T73" fmla="*/ 201 h 464"/>
                <a:gd name="T74" fmla="*/ 117 w 472"/>
                <a:gd name="T75" fmla="*/ 148 h 464"/>
                <a:gd name="T76" fmla="*/ 154 w 472"/>
                <a:gd name="T77" fmla="*/ 109 h 464"/>
                <a:gd name="T78" fmla="*/ 206 w 472"/>
                <a:gd name="T79" fmla="*/ 88 h 464"/>
                <a:gd name="T80" fmla="*/ 266 w 472"/>
                <a:gd name="T81" fmla="*/ 88 h 464"/>
                <a:gd name="T82" fmla="*/ 317 w 472"/>
                <a:gd name="T83" fmla="*/ 109 h 464"/>
                <a:gd name="T84" fmla="*/ 355 w 472"/>
                <a:gd name="T85" fmla="*/ 148 h 464"/>
                <a:gd name="T86" fmla="*/ 376 w 472"/>
                <a:gd name="T87" fmla="*/ 201 h 464"/>
                <a:gd name="T88" fmla="*/ 376 w 472"/>
                <a:gd name="T89" fmla="*/ 263 h 464"/>
                <a:gd name="T90" fmla="*/ 355 w 472"/>
                <a:gd name="T91" fmla="*/ 317 h 464"/>
                <a:gd name="T92" fmla="*/ 317 w 472"/>
                <a:gd name="T93" fmla="*/ 355 h 464"/>
                <a:gd name="T94" fmla="*/ 266 w 472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2" h="464">
                  <a:moveTo>
                    <a:pt x="235" y="464"/>
                  </a:moveTo>
                  <a:lnTo>
                    <a:pt x="248" y="464"/>
                  </a:lnTo>
                  <a:lnTo>
                    <a:pt x="259" y="463"/>
                  </a:lnTo>
                  <a:lnTo>
                    <a:pt x="272" y="461"/>
                  </a:lnTo>
                  <a:lnTo>
                    <a:pt x="283" y="460"/>
                  </a:lnTo>
                  <a:lnTo>
                    <a:pt x="295" y="456"/>
                  </a:lnTo>
                  <a:lnTo>
                    <a:pt x="305" y="453"/>
                  </a:lnTo>
                  <a:lnTo>
                    <a:pt x="317" y="450"/>
                  </a:lnTo>
                  <a:lnTo>
                    <a:pt x="328" y="446"/>
                  </a:lnTo>
                  <a:lnTo>
                    <a:pt x="338" y="442"/>
                  </a:lnTo>
                  <a:lnTo>
                    <a:pt x="348" y="436"/>
                  </a:lnTo>
                  <a:lnTo>
                    <a:pt x="358" y="431"/>
                  </a:lnTo>
                  <a:lnTo>
                    <a:pt x="368" y="425"/>
                  </a:lnTo>
                  <a:lnTo>
                    <a:pt x="377" y="418"/>
                  </a:lnTo>
                  <a:lnTo>
                    <a:pt x="386" y="412"/>
                  </a:lnTo>
                  <a:lnTo>
                    <a:pt x="395" y="405"/>
                  </a:lnTo>
                  <a:lnTo>
                    <a:pt x="403" y="397"/>
                  </a:lnTo>
                  <a:lnTo>
                    <a:pt x="410" y="389"/>
                  </a:lnTo>
                  <a:lnTo>
                    <a:pt x="419" y="380"/>
                  </a:lnTo>
                  <a:lnTo>
                    <a:pt x="425" y="372"/>
                  </a:lnTo>
                  <a:lnTo>
                    <a:pt x="432" y="363"/>
                  </a:lnTo>
                  <a:lnTo>
                    <a:pt x="438" y="354"/>
                  </a:lnTo>
                  <a:lnTo>
                    <a:pt x="444" y="344"/>
                  </a:lnTo>
                  <a:lnTo>
                    <a:pt x="449" y="334"/>
                  </a:lnTo>
                  <a:lnTo>
                    <a:pt x="453" y="323"/>
                  </a:lnTo>
                  <a:lnTo>
                    <a:pt x="459" y="313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1" y="256"/>
                  </a:lnTo>
                  <a:lnTo>
                    <a:pt x="472" y="244"/>
                  </a:lnTo>
                  <a:lnTo>
                    <a:pt x="472" y="231"/>
                  </a:lnTo>
                  <a:lnTo>
                    <a:pt x="472" y="220"/>
                  </a:lnTo>
                  <a:lnTo>
                    <a:pt x="471" y="207"/>
                  </a:lnTo>
                  <a:lnTo>
                    <a:pt x="470" y="196"/>
                  </a:lnTo>
                  <a:lnTo>
                    <a:pt x="468" y="184"/>
                  </a:lnTo>
                  <a:lnTo>
                    <a:pt x="465" y="172"/>
                  </a:lnTo>
                  <a:lnTo>
                    <a:pt x="462" y="162"/>
                  </a:lnTo>
                  <a:lnTo>
                    <a:pt x="459" y="151"/>
                  </a:lnTo>
                  <a:lnTo>
                    <a:pt x="453" y="141"/>
                  </a:lnTo>
                  <a:lnTo>
                    <a:pt x="449" y="130"/>
                  </a:lnTo>
                  <a:lnTo>
                    <a:pt x="444" y="119"/>
                  </a:lnTo>
                  <a:lnTo>
                    <a:pt x="438" y="110"/>
                  </a:lnTo>
                  <a:lnTo>
                    <a:pt x="432" y="100"/>
                  </a:lnTo>
                  <a:lnTo>
                    <a:pt x="425" y="92"/>
                  </a:lnTo>
                  <a:lnTo>
                    <a:pt x="419" y="83"/>
                  </a:lnTo>
                  <a:lnTo>
                    <a:pt x="410" y="75"/>
                  </a:lnTo>
                  <a:lnTo>
                    <a:pt x="403" y="67"/>
                  </a:lnTo>
                  <a:lnTo>
                    <a:pt x="395" y="59"/>
                  </a:lnTo>
                  <a:lnTo>
                    <a:pt x="386" y="52"/>
                  </a:lnTo>
                  <a:lnTo>
                    <a:pt x="377" y="46"/>
                  </a:lnTo>
                  <a:lnTo>
                    <a:pt x="368" y="39"/>
                  </a:lnTo>
                  <a:lnTo>
                    <a:pt x="358" y="33"/>
                  </a:lnTo>
                  <a:lnTo>
                    <a:pt x="348" y="28"/>
                  </a:lnTo>
                  <a:lnTo>
                    <a:pt x="338" y="22"/>
                  </a:lnTo>
                  <a:lnTo>
                    <a:pt x="328" y="18"/>
                  </a:lnTo>
                  <a:lnTo>
                    <a:pt x="317" y="14"/>
                  </a:lnTo>
                  <a:lnTo>
                    <a:pt x="305" y="11"/>
                  </a:lnTo>
                  <a:lnTo>
                    <a:pt x="295" y="8"/>
                  </a:lnTo>
                  <a:lnTo>
                    <a:pt x="283" y="4"/>
                  </a:lnTo>
                  <a:lnTo>
                    <a:pt x="272" y="2"/>
                  </a:lnTo>
                  <a:lnTo>
                    <a:pt x="259" y="1"/>
                  </a:lnTo>
                  <a:lnTo>
                    <a:pt x="248" y="0"/>
                  </a:lnTo>
                  <a:lnTo>
                    <a:pt x="235" y="0"/>
                  </a:lnTo>
                  <a:lnTo>
                    <a:pt x="224" y="0"/>
                  </a:lnTo>
                  <a:lnTo>
                    <a:pt x="211" y="1"/>
                  </a:lnTo>
                  <a:lnTo>
                    <a:pt x="200" y="2"/>
                  </a:lnTo>
                  <a:lnTo>
                    <a:pt x="188" y="4"/>
                  </a:lnTo>
                  <a:lnTo>
                    <a:pt x="177" y="8"/>
                  </a:lnTo>
                  <a:lnTo>
                    <a:pt x="165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3" y="28"/>
                  </a:lnTo>
                  <a:lnTo>
                    <a:pt x="114" y="33"/>
                  </a:lnTo>
                  <a:lnTo>
                    <a:pt x="103" y="39"/>
                  </a:lnTo>
                  <a:lnTo>
                    <a:pt x="95" y="46"/>
                  </a:lnTo>
                  <a:lnTo>
                    <a:pt x="85" y="52"/>
                  </a:lnTo>
                  <a:lnTo>
                    <a:pt x="77" y="59"/>
                  </a:lnTo>
                  <a:lnTo>
                    <a:pt x="68" y="67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6" y="92"/>
                  </a:lnTo>
                  <a:lnTo>
                    <a:pt x="40" y="100"/>
                  </a:lnTo>
                  <a:lnTo>
                    <a:pt x="34" y="110"/>
                  </a:lnTo>
                  <a:lnTo>
                    <a:pt x="29" y="119"/>
                  </a:lnTo>
                  <a:lnTo>
                    <a:pt x="23" y="130"/>
                  </a:lnTo>
                  <a:lnTo>
                    <a:pt x="18" y="141"/>
                  </a:lnTo>
                  <a:lnTo>
                    <a:pt x="14" y="151"/>
                  </a:lnTo>
                  <a:lnTo>
                    <a:pt x="11" y="162"/>
                  </a:lnTo>
                  <a:lnTo>
                    <a:pt x="8" y="172"/>
                  </a:lnTo>
                  <a:lnTo>
                    <a:pt x="5" y="184"/>
                  </a:lnTo>
                  <a:lnTo>
                    <a:pt x="2" y="196"/>
                  </a:lnTo>
                  <a:lnTo>
                    <a:pt x="1" y="207"/>
                  </a:lnTo>
                  <a:lnTo>
                    <a:pt x="0" y="220"/>
                  </a:lnTo>
                  <a:lnTo>
                    <a:pt x="0" y="231"/>
                  </a:lnTo>
                  <a:lnTo>
                    <a:pt x="0" y="244"/>
                  </a:lnTo>
                  <a:lnTo>
                    <a:pt x="1" y="256"/>
                  </a:lnTo>
                  <a:lnTo>
                    <a:pt x="2" y="268"/>
                  </a:lnTo>
                  <a:lnTo>
                    <a:pt x="5" y="280"/>
                  </a:lnTo>
                  <a:lnTo>
                    <a:pt x="8" y="291"/>
                  </a:lnTo>
                  <a:lnTo>
                    <a:pt x="11" y="302"/>
                  </a:lnTo>
                  <a:lnTo>
                    <a:pt x="14" y="313"/>
                  </a:lnTo>
                  <a:lnTo>
                    <a:pt x="18" y="323"/>
                  </a:lnTo>
                  <a:lnTo>
                    <a:pt x="23" y="334"/>
                  </a:lnTo>
                  <a:lnTo>
                    <a:pt x="29" y="344"/>
                  </a:lnTo>
                  <a:lnTo>
                    <a:pt x="34" y="354"/>
                  </a:lnTo>
                  <a:lnTo>
                    <a:pt x="40" y="363"/>
                  </a:lnTo>
                  <a:lnTo>
                    <a:pt x="46" y="372"/>
                  </a:lnTo>
                  <a:lnTo>
                    <a:pt x="54" y="380"/>
                  </a:lnTo>
                  <a:lnTo>
                    <a:pt x="61" y="389"/>
                  </a:lnTo>
                  <a:lnTo>
                    <a:pt x="68" y="397"/>
                  </a:lnTo>
                  <a:lnTo>
                    <a:pt x="77" y="405"/>
                  </a:lnTo>
                  <a:lnTo>
                    <a:pt x="85" y="412"/>
                  </a:lnTo>
                  <a:lnTo>
                    <a:pt x="95" y="418"/>
                  </a:lnTo>
                  <a:lnTo>
                    <a:pt x="103" y="425"/>
                  </a:lnTo>
                  <a:lnTo>
                    <a:pt x="114" y="431"/>
                  </a:lnTo>
                  <a:lnTo>
                    <a:pt x="123" y="436"/>
                  </a:lnTo>
                  <a:lnTo>
                    <a:pt x="134" y="442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5" y="453"/>
                  </a:lnTo>
                  <a:lnTo>
                    <a:pt x="177" y="456"/>
                  </a:lnTo>
                  <a:lnTo>
                    <a:pt x="188" y="460"/>
                  </a:lnTo>
                  <a:lnTo>
                    <a:pt x="200" y="461"/>
                  </a:lnTo>
                  <a:lnTo>
                    <a:pt x="211" y="463"/>
                  </a:lnTo>
                  <a:lnTo>
                    <a:pt x="224" y="464"/>
                  </a:lnTo>
                  <a:lnTo>
                    <a:pt x="235" y="464"/>
                  </a:lnTo>
                  <a:close/>
                  <a:moveTo>
                    <a:pt x="236" y="379"/>
                  </a:moveTo>
                  <a:lnTo>
                    <a:pt x="221" y="378"/>
                  </a:lnTo>
                  <a:lnTo>
                    <a:pt x="206" y="376"/>
                  </a:lnTo>
                  <a:lnTo>
                    <a:pt x="192" y="373"/>
                  </a:lnTo>
                  <a:lnTo>
                    <a:pt x="179" y="368"/>
                  </a:lnTo>
                  <a:lnTo>
                    <a:pt x="166" y="362"/>
                  </a:lnTo>
                  <a:lnTo>
                    <a:pt x="154" y="355"/>
                  </a:lnTo>
                  <a:lnTo>
                    <a:pt x="144" y="348"/>
                  </a:lnTo>
                  <a:lnTo>
                    <a:pt x="134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4" y="292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5" y="248"/>
                  </a:lnTo>
                  <a:lnTo>
                    <a:pt x="94" y="231"/>
                  </a:lnTo>
                  <a:lnTo>
                    <a:pt x="95" y="216"/>
                  </a:lnTo>
                  <a:lnTo>
                    <a:pt x="96" y="201"/>
                  </a:lnTo>
                  <a:lnTo>
                    <a:pt x="100" y="186"/>
                  </a:lnTo>
                  <a:lnTo>
                    <a:pt x="104" y="172"/>
                  </a:lnTo>
                  <a:lnTo>
                    <a:pt x="110" y="160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4" y="126"/>
                  </a:lnTo>
                  <a:lnTo>
                    <a:pt x="144" y="116"/>
                  </a:lnTo>
                  <a:lnTo>
                    <a:pt x="154" y="109"/>
                  </a:lnTo>
                  <a:lnTo>
                    <a:pt x="166" y="102"/>
                  </a:lnTo>
                  <a:lnTo>
                    <a:pt x="179" y="95"/>
                  </a:lnTo>
                  <a:lnTo>
                    <a:pt x="192" y="91"/>
                  </a:lnTo>
                  <a:lnTo>
                    <a:pt x="206" y="88"/>
                  </a:lnTo>
                  <a:lnTo>
                    <a:pt x="221" y="86"/>
                  </a:lnTo>
                  <a:lnTo>
                    <a:pt x="236" y="85"/>
                  </a:lnTo>
                  <a:lnTo>
                    <a:pt x="251" y="86"/>
                  </a:lnTo>
                  <a:lnTo>
                    <a:pt x="266" y="88"/>
                  </a:lnTo>
                  <a:lnTo>
                    <a:pt x="279" y="91"/>
                  </a:lnTo>
                  <a:lnTo>
                    <a:pt x="293" y="95"/>
                  </a:lnTo>
                  <a:lnTo>
                    <a:pt x="305" y="102"/>
                  </a:lnTo>
                  <a:lnTo>
                    <a:pt x="317" y="109"/>
                  </a:lnTo>
                  <a:lnTo>
                    <a:pt x="329" y="116"/>
                  </a:lnTo>
                  <a:lnTo>
                    <a:pt x="338" y="126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2" y="160"/>
                  </a:lnTo>
                  <a:lnTo>
                    <a:pt x="368" y="172"/>
                  </a:lnTo>
                  <a:lnTo>
                    <a:pt x="373" y="186"/>
                  </a:lnTo>
                  <a:lnTo>
                    <a:pt x="376" y="201"/>
                  </a:lnTo>
                  <a:lnTo>
                    <a:pt x="378" y="216"/>
                  </a:lnTo>
                  <a:lnTo>
                    <a:pt x="379" y="231"/>
                  </a:lnTo>
                  <a:lnTo>
                    <a:pt x="378" y="248"/>
                  </a:lnTo>
                  <a:lnTo>
                    <a:pt x="376" y="263"/>
                  </a:lnTo>
                  <a:lnTo>
                    <a:pt x="373" y="278"/>
                  </a:lnTo>
                  <a:lnTo>
                    <a:pt x="368" y="292"/>
                  </a:lnTo>
                  <a:lnTo>
                    <a:pt x="362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9" y="348"/>
                  </a:lnTo>
                  <a:lnTo>
                    <a:pt x="317" y="355"/>
                  </a:lnTo>
                  <a:lnTo>
                    <a:pt x="305" y="362"/>
                  </a:lnTo>
                  <a:lnTo>
                    <a:pt x="293" y="368"/>
                  </a:lnTo>
                  <a:lnTo>
                    <a:pt x="279" y="373"/>
                  </a:lnTo>
                  <a:lnTo>
                    <a:pt x="266" y="376"/>
                  </a:lnTo>
                  <a:lnTo>
                    <a:pt x="251" y="378"/>
                  </a:lnTo>
                  <a:lnTo>
                    <a:pt x="236" y="37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2115" y="1737"/>
              <a:ext cx="35" cy="45"/>
            </a:xfrm>
            <a:custGeom>
              <a:avLst/>
              <a:gdLst>
                <a:gd name="T0" fmla="*/ 272 w 344"/>
                <a:gd name="T1" fmla="*/ 197 h 446"/>
                <a:gd name="T2" fmla="*/ 285 w 344"/>
                <a:gd name="T3" fmla="*/ 179 h 446"/>
                <a:gd name="T4" fmla="*/ 293 w 344"/>
                <a:gd name="T5" fmla="*/ 159 h 446"/>
                <a:gd name="T6" fmla="*/ 298 w 344"/>
                <a:gd name="T7" fmla="*/ 136 h 446"/>
                <a:gd name="T8" fmla="*/ 298 w 344"/>
                <a:gd name="T9" fmla="*/ 110 h 446"/>
                <a:gd name="T10" fmla="*/ 292 w 344"/>
                <a:gd name="T11" fmla="*/ 85 h 446"/>
                <a:gd name="T12" fmla="*/ 282 w 344"/>
                <a:gd name="T13" fmla="*/ 62 h 446"/>
                <a:gd name="T14" fmla="*/ 268 w 344"/>
                <a:gd name="T15" fmla="*/ 43 h 446"/>
                <a:gd name="T16" fmla="*/ 249 w 344"/>
                <a:gd name="T17" fmla="*/ 26 h 446"/>
                <a:gd name="T18" fmla="*/ 226 w 344"/>
                <a:gd name="T19" fmla="*/ 13 h 446"/>
                <a:gd name="T20" fmla="*/ 201 w 344"/>
                <a:gd name="T21" fmla="*/ 5 h 446"/>
                <a:gd name="T22" fmla="*/ 173 w 344"/>
                <a:gd name="T23" fmla="*/ 0 h 446"/>
                <a:gd name="T24" fmla="*/ 0 w 344"/>
                <a:gd name="T25" fmla="*/ 0 h 446"/>
                <a:gd name="T26" fmla="*/ 198 w 344"/>
                <a:gd name="T27" fmla="*/ 446 h 446"/>
                <a:gd name="T28" fmla="*/ 229 w 344"/>
                <a:gd name="T29" fmla="*/ 444 h 446"/>
                <a:gd name="T30" fmla="*/ 258 w 344"/>
                <a:gd name="T31" fmla="*/ 437 h 446"/>
                <a:gd name="T32" fmla="*/ 282 w 344"/>
                <a:gd name="T33" fmla="*/ 425 h 446"/>
                <a:gd name="T34" fmla="*/ 304 w 344"/>
                <a:gd name="T35" fmla="*/ 409 h 446"/>
                <a:gd name="T36" fmla="*/ 321 w 344"/>
                <a:gd name="T37" fmla="*/ 390 h 446"/>
                <a:gd name="T38" fmla="*/ 333 w 344"/>
                <a:gd name="T39" fmla="*/ 368 h 446"/>
                <a:gd name="T40" fmla="*/ 342 w 344"/>
                <a:gd name="T41" fmla="*/ 343 h 446"/>
                <a:gd name="T42" fmla="*/ 344 w 344"/>
                <a:gd name="T43" fmla="*/ 315 h 446"/>
                <a:gd name="T44" fmla="*/ 343 w 344"/>
                <a:gd name="T45" fmla="*/ 295 h 446"/>
                <a:gd name="T46" fmla="*/ 339 w 344"/>
                <a:gd name="T47" fmla="*/ 277 h 446"/>
                <a:gd name="T48" fmla="*/ 332 w 344"/>
                <a:gd name="T49" fmla="*/ 260 h 446"/>
                <a:gd name="T50" fmla="*/ 323 w 344"/>
                <a:gd name="T51" fmla="*/ 246 h 446"/>
                <a:gd name="T52" fmla="*/ 311 w 344"/>
                <a:gd name="T53" fmla="*/ 233 h 446"/>
                <a:gd name="T54" fmla="*/ 299 w 344"/>
                <a:gd name="T55" fmla="*/ 221 h 446"/>
                <a:gd name="T56" fmla="*/ 283 w 344"/>
                <a:gd name="T57" fmla="*/ 212 h 446"/>
                <a:gd name="T58" fmla="*/ 265 w 344"/>
                <a:gd name="T59" fmla="*/ 204 h 446"/>
                <a:gd name="T60" fmla="*/ 163 w 344"/>
                <a:gd name="T61" fmla="*/ 79 h 446"/>
                <a:gd name="T62" fmla="*/ 180 w 344"/>
                <a:gd name="T63" fmla="*/ 83 h 446"/>
                <a:gd name="T64" fmla="*/ 190 w 344"/>
                <a:gd name="T65" fmla="*/ 88 h 446"/>
                <a:gd name="T66" fmla="*/ 197 w 344"/>
                <a:gd name="T67" fmla="*/ 95 h 446"/>
                <a:gd name="T68" fmla="*/ 202 w 344"/>
                <a:gd name="T69" fmla="*/ 103 h 446"/>
                <a:gd name="T70" fmla="*/ 207 w 344"/>
                <a:gd name="T71" fmla="*/ 118 h 446"/>
                <a:gd name="T72" fmla="*/ 207 w 344"/>
                <a:gd name="T73" fmla="*/ 140 h 446"/>
                <a:gd name="T74" fmla="*/ 202 w 344"/>
                <a:gd name="T75" fmla="*/ 154 h 446"/>
                <a:gd name="T76" fmla="*/ 197 w 344"/>
                <a:gd name="T77" fmla="*/ 162 h 446"/>
                <a:gd name="T78" fmla="*/ 190 w 344"/>
                <a:gd name="T79" fmla="*/ 169 h 446"/>
                <a:gd name="T80" fmla="*/ 180 w 344"/>
                <a:gd name="T81" fmla="*/ 175 h 446"/>
                <a:gd name="T82" fmla="*/ 163 w 344"/>
                <a:gd name="T83" fmla="*/ 179 h 446"/>
                <a:gd name="T84" fmla="*/ 88 w 344"/>
                <a:gd name="T85" fmla="*/ 180 h 446"/>
                <a:gd name="T86" fmla="*/ 151 w 344"/>
                <a:gd name="T87" fmla="*/ 78 h 446"/>
                <a:gd name="T88" fmla="*/ 88 w 344"/>
                <a:gd name="T89" fmla="*/ 368 h 446"/>
                <a:gd name="T90" fmla="*/ 192 w 344"/>
                <a:gd name="T91" fmla="*/ 255 h 446"/>
                <a:gd name="T92" fmla="*/ 205 w 344"/>
                <a:gd name="T93" fmla="*/ 256 h 446"/>
                <a:gd name="T94" fmla="*/ 218 w 344"/>
                <a:gd name="T95" fmla="*/ 259 h 446"/>
                <a:gd name="T96" fmla="*/ 228 w 344"/>
                <a:gd name="T97" fmla="*/ 264 h 446"/>
                <a:gd name="T98" fmla="*/ 238 w 344"/>
                <a:gd name="T99" fmla="*/ 271 h 446"/>
                <a:gd name="T100" fmla="*/ 245 w 344"/>
                <a:gd name="T101" fmla="*/ 278 h 446"/>
                <a:gd name="T102" fmla="*/ 250 w 344"/>
                <a:gd name="T103" fmla="*/ 288 h 446"/>
                <a:gd name="T104" fmla="*/ 254 w 344"/>
                <a:gd name="T105" fmla="*/ 300 h 446"/>
                <a:gd name="T106" fmla="*/ 255 w 344"/>
                <a:gd name="T107" fmla="*/ 312 h 446"/>
                <a:gd name="T108" fmla="*/ 254 w 344"/>
                <a:gd name="T109" fmla="*/ 324 h 446"/>
                <a:gd name="T110" fmla="*/ 250 w 344"/>
                <a:gd name="T111" fmla="*/ 335 h 446"/>
                <a:gd name="T112" fmla="*/ 245 w 344"/>
                <a:gd name="T113" fmla="*/ 345 h 446"/>
                <a:gd name="T114" fmla="*/ 238 w 344"/>
                <a:gd name="T115" fmla="*/ 353 h 446"/>
                <a:gd name="T116" fmla="*/ 228 w 344"/>
                <a:gd name="T117" fmla="*/ 360 h 446"/>
                <a:gd name="T118" fmla="*/ 218 w 344"/>
                <a:gd name="T119" fmla="*/ 364 h 446"/>
                <a:gd name="T120" fmla="*/ 192 w 344"/>
                <a:gd name="T121" fmla="*/ 3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4" h="446">
                  <a:moveTo>
                    <a:pt x="265" y="204"/>
                  </a:moveTo>
                  <a:lnTo>
                    <a:pt x="272" y="197"/>
                  </a:lnTo>
                  <a:lnTo>
                    <a:pt x="280" y="188"/>
                  </a:lnTo>
                  <a:lnTo>
                    <a:pt x="285" y="179"/>
                  </a:lnTo>
                  <a:lnTo>
                    <a:pt x="290" y="170"/>
                  </a:lnTo>
                  <a:lnTo>
                    <a:pt x="293" y="159"/>
                  </a:lnTo>
                  <a:lnTo>
                    <a:pt x="297" y="147"/>
                  </a:lnTo>
                  <a:lnTo>
                    <a:pt x="298" y="136"/>
                  </a:lnTo>
                  <a:lnTo>
                    <a:pt x="299" y="124"/>
                  </a:lnTo>
                  <a:lnTo>
                    <a:pt x="298" y="110"/>
                  </a:lnTo>
                  <a:lnTo>
                    <a:pt x="296" y="98"/>
                  </a:lnTo>
                  <a:lnTo>
                    <a:pt x="292" y="85"/>
                  </a:lnTo>
                  <a:lnTo>
                    <a:pt x="288" y="74"/>
                  </a:lnTo>
                  <a:lnTo>
                    <a:pt x="282" y="62"/>
                  </a:lnTo>
                  <a:lnTo>
                    <a:pt x="276" y="52"/>
                  </a:lnTo>
                  <a:lnTo>
                    <a:pt x="268" y="43"/>
                  </a:lnTo>
                  <a:lnTo>
                    <a:pt x="259" y="33"/>
                  </a:lnTo>
                  <a:lnTo>
                    <a:pt x="249" y="26"/>
                  </a:lnTo>
                  <a:lnTo>
                    <a:pt x="239" y="20"/>
                  </a:lnTo>
                  <a:lnTo>
                    <a:pt x="226" y="13"/>
                  </a:lnTo>
                  <a:lnTo>
                    <a:pt x="215" y="8"/>
                  </a:lnTo>
                  <a:lnTo>
                    <a:pt x="201" y="5"/>
                  </a:lnTo>
                  <a:lnTo>
                    <a:pt x="188" y="2"/>
                  </a:lnTo>
                  <a:lnTo>
                    <a:pt x="173" y="0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198" y="446"/>
                  </a:lnTo>
                  <a:lnTo>
                    <a:pt x="214" y="446"/>
                  </a:lnTo>
                  <a:lnTo>
                    <a:pt x="229" y="444"/>
                  </a:lnTo>
                  <a:lnTo>
                    <a:pt x="244" y="441"/>
                  </a:lnTo>
                  <a:lnTo>
                    <a:pt x="258" y="437"/>
                  </a:lnTo>
                  <a:lnTo>
                    <a:pt x="270" y="432"/>
                  </a:lnTo>
                  <a:lnTo>
                    <a:pt x="282" y="425"/>
                  </a:lnTo>
                  <a:lnTo>
                    <a:pt x="293" y="418"/>
                  </a:lnTo>
                  <a:lnTo>
                    <a:pt x="304" y="409"/>
                  </a:lnTo>
                  <a:lnTo>
                    <a:pt x="312" y="401"/>
                  </a:lnTo>
                  <a:lnTo>
                    <a:pt x="321" y="390"/>
                  </a:lnTo>
                  <a:lnTo>
                    <a:pt x="328" y="380"/>
                  </a:lnTo>
                  <a:lnTo>
                    <a:pt x="333" y="368"/>
                  </a:lnTo>
                  <a:lnTo>
                    <a:pt x="339" y="355"/>
                  </a:lnTo>
                  <a:lnTo>
                    <a:pt x="342" y="343"/>
                  </a:lnTo>
                  <a:lnTo>
                    <a:pt x="344" y="329"/>
                  </a:lnTo>
                  <a:lnTo>
                    <a:pt x="344" y="315"/>
                  </a:lnTo>
                  <a:lnTo>
                    <a:pt x="344" y="305"/>
                  </a:lnTo>
                  <a:lnTo>
                    <a:pt x="343" y="295"/>
                  </a:lnTo>
                  <a:lnTo>
                    <a:pt x="341" y="286"/>
                  </a:lnTo>
                  <a:lnTo>
                    <a:pt x="339" y="277"/>
                  </a:lnTo>
                  <a:lnTo>
                    <a:pt x="335" y="269"/>
                  </a:lnTo>
                  <a:lnTo>
                    <a:pt x="332" y="260"/>
                  </a:lnTo>
                  <a:lnTo>
                    <a:pt x="328" y="253"/>
                  </a:lnTo>
                  <a:lnTo>
                    <a:pt x="323" y="246"/>
                  </a:lnTo>
                  <a:lnTo>
                    <a:pt x="318" y="239"/>
                  </a:lnTo>
                  <a:lnTo>
                    <a:pt x="311" y="233"/>
                  </a:lnTo>
                  <a:lnTo>
                    <a:pt x="305" y="227"/>
                  </a:lnTo>
                  <a:lnTo>
                    <a:pt x="299" y="221"/>
                  </a:lnTo>
                  <a:lnTo>
                    <a:pt x="290" y="217"/>
                  </a:lnTo>
                  <a:lnTo>
                    <a:pt x="283" y="212"/>
                  </a:lnTo>
                  <a:lnTo>
                    <a:pt x="275" y="208"/>
                  </a:lnTo>
                  <a:lnTo>
                    <a:pt x="265" y="204"/>
                  </a:lnTo>
                  <a:close/>
                  <a:moveTo>
                    <a:pt x="151" y="78"/>
                  </a:moveTo>
                  <a:lnTo>
                    <a:pt x="163" y="79"/>
                  </a:lnTo>
                  <a:lnTo>
                    <a:pt x="175" y="81"/>
                  </a:lnTo>
                  <a:lnTo>
                    <a:pt x="180" y="83"/>
                  </a:lnTo>
                  <a:lnTo>
                    <a:pt x="185" y="86"/>
                  </a:lnTo>
                  <a:lnTo>
                    <a:pt x="190" y="88"/>
                  </a:lnTo>
                  <a:lnTo>
                    <a:pt x="194" y="91"/>
                  </a:lnTo>
                  <a:lnTo>
                    <a:pt x="197" y="95"/>
                  </a:lnTo>
                  <a:lnTo>
                    <a:pt x="200" y="99"/>
                  </a:lnTo>
                  <a:lnTo>
                    <a:pt x="202" y="103"/>
                  </a:lnTo>
                  <a:lnTo>
                    <a:pt x="204" y="107"/>
                  </a:lnTo>
                  <a:lnTo>
                    <a:pt x="207" y="118"/>
                  </a:lnTo>
                  <a:lnTo>
                    <a:pt x="209" y="128"/>
                  </a:lnTo>
                  <a:lnTo>
                    <a:pt x="207" y="140"/>
                  </a:lnTo>
                  <a:lnTo>
                    <a:pt x="204" y="150"/>
                  </a:lnTo>
                  <a:lnTo>
                    <a:pt x="202" y="154"/>
                  </a:lnTo>
                  <a:lnTo>
                    <a:pt x="200" y="158"/>
                  </a:lnTo>
                  <a:lnTo>
                    <a:pt x="197" y="162"/>
                  </a:lnTo>
                  <a:lnTo>
                    <a:pt x="194" y="165"/>
                  </a:lnTo>
                  <a:lnTo>
                    <a:pt x="190" y="169"/>
                  </a:lnTo>
                  <a:lnTo>
                    <a:pt x="185" y="172"/>
                  </a:lnTo>
                  <a:lnTo>
                    <a:pt x="180" y="175"/>
                  </a:lnTo>
                  <a:lnTo>
                    <a:pt x="175" y="176"/>
                  </a:lnTo>
                  <a:lnTo>
                    <a:pt x="163" y="179"/>
                  </a:lnTo>
                  <a:lnTo>
                    <a:pt x="151" y="180"/>
                  </a:lnTo>
                  <a:lnTo>
                    <a:pt x="88" y="180"/>
                  </a:lnTo>
                  <a:lnTo>
                    <a:pt x="88" y="78"/>
                  </a:lnTo>
                  <a:lnTo>
                    <a:pt x="151" y="78"/>
                  </a:lnTo>
                  <a:close/>
                  <a:moveTo>
                    <a:pt x="192" y="368"/>
                  </a:moveTo>
                  <a:lnTo>
                    <a:pt x="88" y="368"/>
                  </a:lnTo>
                  <a:lnTo>
                    <a:pt x="88" y="255"/>
                  </a:lnTo>
                  <a:lnTo>
                    <a:pt x="192" y="255"/>
                  </a:lnTo>
                  <a:lnTo>
                    <a:pt x="199" y="255"/>
                  </a:lnTo>
                  <a:lnTo>
                    <a:pt x="205" y="256"/>
                  </a:lnTo>
                  <a:lnTo>
                    <a:pt x="212" y="257"/>
                  </a:lnTo>
                  <a:lnTo>
                    <a:pt x="218" y="259"/>
                  </a:lnTo>
                  <a:lnTo>
                    <a:pt x="224" y="262"/>
                  </a:lnTo>
                  <a:lnTo>
                    <a:pt x="228" y="264"/>
                  </a:lnTo>
                  <a:lnTo>
                    <a:pt x="234" y="267"/>
                  </a:lnTo>
                  <a:lnTo>
                    <a:pt x="238" y="271"/>
                  </a:lnTo>
                  <a:lnTo>
                    <a:pt x="242" y="274"/>
                  </a:lnTo>
                  <a:lnTo>
                    <a:pt x="245" y="278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3" y="293"/>
                  </a:lnTo>
                  <a:lnTo>
                    <a:pt x="254" y="300"/>
                  </a:lnTo>
                  <a:lnTo>
                    <a:pt x="255" y="306"/>
                  </a:lnTo>
                  <a:lnTo>
                    <a:pt x="255" y="312"/>
                  </a:lnTo>
                  <a:lnTo>
                    <a:pt x="255" y="319"/>
                  </a:lnTo>
                  <a:lnTo>
                    <a:pt x="254" y="324"/>
                  </a:lnTo>
                  <a:lnTo>
                    <a:pt x="253" y="330"/>
                  </a:lnTo>
                  <a:lnTo>
                    <a:pt x="250" y="335"/>
                  </a:lnTo>
                  <a:lnTo>
                    <a:pt x="248" y="341"/>
                  </a:lnTo>
                  <a:lnTo>
                    <a:pt x="245" y="345"/>
                  </a:lnTo>
                  <a:lnTo>
                    <a:pt x="242" y="349"/>
                  </a:lnTo>
                  <a:lnTo>
                    <a:pt x="238" y="353"/>
                  </a:lnTo>
                  <a:lnTo>
                    <a:pt x="234" y="357"/>
                  </a:lnTo>
                  <a:lnTo>
                    <a:pt x="228" y="360"/>
                  </a:lnTo>
                  <a:lnTo>
                    <a:pt x="224" y="362"/>
                  </a:lnTo>
                  <a:lnTo>
                    <a:pt x="218" y="364"/>
                  </a:lnTo>
                  <a:lnTo>
                    <a:pt x="205" y="367"/>
                  </a:lnTo>
                  <a:lnTo>
                    <a:pt x="192" y="368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2157" y="1737"/>
              <a:ext cx="50" cy="45"/>
            </a:xfrm>
            <a:custGeom>
              <a:avLst/>
              <a:gdLst>
                <a:gd name="T0" fmla="*/ 172 w 495"/>
                <a:gd name="T1" fmla="*/ 446 h 446"/>
                <a:gd name="T2" fmla="*/ 207 w 495"/>
                <a:gd name="T3" fmla="*/ 444 h 446"/>
                <a:gd name="T4" fmla="*/ 237 w 495"/>
                <a:gd name="T5" fmla="*/ 436 h 446"/>
                <a:gd name="T6" fmla="*/ 266 w 495"/>
                <a:gd name="T7" fmla="*/ 423 h 446"/>
                <a:gd name="T8" fmla="*/ 289 w 495"/>
                <a:gd name="T9" fmla="*/ 406 h 446"/>
                <a:gd name="T10" fmla="*/ 309 w 495"/>
                <a:gd name="T11" fmla="*/ 385 h 446"/>
                <a:gd name="T12" fmla="*/ 322 w 495"/>
                <a:gd name="T13" fmla="*/ 360 h 446"/>
                <a:gd name="T14" fmla="*/ 332 w 495"/>
                <a:gd name="T15" fmla="*/ 331 h 446"/>
                <a:gd name="T16" fmla="*/ 334 w 495"/>
                <a:gd name="T17" fmla="*/ 300 h 446"/>
                <a:gd name="T18" fmla="*/ 332 w 495"/>
                <a:gd name="T19" fmla="*/ 268 h 446"/>
                <a:gd name="T20" fmla="*/ 322 w 495"/>
                <a:gd name="T21" fmla="*/ 240 h 446"/>
                <a:gd name="T22" fmla="*/ 309 w 495"/>
                <a:gd name="T23" fmla="*/ 215 h 446"/>
                <a:gd name="T24" fmla="*/ 289 w 495"/>
                <a:gd name="T25" fmla="*/ 194 h 446"/>
                <a:gd name="T26" fmla="*/ 266 w 495"/>
                <a:gd name="T27" fmla="*/ 177 h 446"/>
                <a:gd name="T28" fmla="*/ 237 w 495"/>
                <a:gd name="T29" fmla="*/ 163 h 446"/>
                <a:gd name="T30" fmla="*/ 207 w 495"/>
                <a:gd name="T31" fmla="*/ 156 h 446"/>
                <a:gd name="T32" fmla="*/ 172 w 495"/>
                <a:gd name="T33" fmla="*/ 153 h 446"/>
                <a:gd name="T34" fmla="*/ 92 w 495"/>
                <a:gd name="T35" fmla="*/ 0 h 446"/>
                <a:gd name="T36" fmla="*/ 0 w 495"/>
                <a:gd name="T37" fmla="*/ 446 h 446"/>
                <a:gd name="T38" fmla="*/ 495 w 495"/>
                <a:gd name="T39" fmla="*/ 446 h 446"/>
                <a:gd name="T40" fmla="*/ 404 w 495"/>
                <a:gd name="T41" fmla="*/ 0 h 446"/>
                <a:gd name="T42" fmla="*/ 92 w 495"/>
                <a:gd name="T43" fmla="*/ 366 h 446"/>
                <a:gd name="T44" fmla="*/ 172 w 495"/>
                <a:gd name="T45" fmla="*/ 233 h 446"/>
                <a:gd name="T46" fmla="*/ 188 w 495"/>
                <a:gd name="T47" fmla="*/ 234 h 446"/>
                <a:gd name="T48" fmla="*/ 202 w 495"/>
                <a:gd name="T49" fmla="*/ 238 h 446"/>
                <a:gd name="T50" fmla="*/ 213 w 495"/>
                <a:gd name="T51" fmla="*/ 244 h 446"/>
                <a:gd name="T52" fmla="*/ 223 w 495"/>
                <a:gd name="T53" fmla="*/ 252 h 446"/>
                <a:gd name="T54" fmla="*/ 231 w 495"/>
                <a:gd name="T55" fmla="*/ 262 h 446"/>
                <a:gd name="T56" fmla="*/ 236 w 495"/>
                <a:gd name="T57" fmla="*/ 273 h 446"/>
                <a:gd name="T58" fmla="*/ 240 w 495"/>
                <a:gd name="T59" fmla="*/ 286 h 446"/>
                <a:gd name="T60" fmla="*/ 241 w 495"/>
                <a:gd name="T61" fmla="*/ 301 h 446"/>
                <a:gd name="T62" fmla="*/ 240 w 495"/>
                <a:gd name="T63" fmla="*/ 314 h 446"/>
                <a:gd name="T64" fmla="*/ 236 w 495"/>
                <a:gd name="T65" fmla="*/ 327 h 446"/>
                <a:gd name="T66" fmla="*/ 231 w 495"/>
                <a:gd name="T67" fmla="*/ 338 h 446"/>
                <a:gd name="T68" fmla="*/ 223 w 495"/>
                <a:gd name="T69" fmla="*/ 347 h 446"/>
                <a:gd name="T70" fmla="*/ 213 w 495"/>
                <a:gd name="T71" fmla="*/ 355 h 446"/>
                <a:gd name="T72" fmla="*/ 202 w 495"/>
                <a:gd name="T73" fmla="*/ 361 h 446"/>
                <a:gd name="T74" fmla="*/ 188 w 495"/>
                <a:gd name="T75" fmla="*/ 365 h 446"/>
                <a:gd name="T76" fmla="*/ 172 w 495"/>
                <a:gd name="T77" fmla="*/ 36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5" h="446">
                  <a:moveTo>
                    <a:pt x="0" y="446"/>
                  </a:moveTo>
                  <a:lnTo>
                    <a:pt x="172" y="446"/>
                  </a:lnTo>
                  <a:lnTo>
                    <a:pt x="190" y="446"/>
                  </a:lnTo>
                  <a:lnTo>
                    <a:pt x="207" y="444"/>
                  </a:lnTo>
                  <a:lnTo>
                    <a:pt x="223" y="441"/>
                  </a:lnTo>
                  <a:lnTo>
                    <a:pt x="237" y="436"/>
                  </a:lnTo>
                  <a:lnTo>
                    <a:pt x="252" y="430"/>
                  </a:lnTo>
                  <a:lnTo>
                    <a:pt x="266" y="423"/>
                  </a:lnTo>
                  <a:lnTo>
                    <a:pt x="278" y="416"/>
                  </a:lnTo>
                  <a:lnTo>
                    <a:pt x="289" y="406"/>
                  </a:lnTo>
                  <a:lnTo>
                    <a:pt x="299" y="397"/>
                  </a:lnTo>
                  <a:lnTo>
                    <a:pt x="309" y="385"/>
                  </a:lnTo>
                  <a:lnTo>
                    <a:pt x="316" y="373"/>
                  </a:lnTo>
                  <a:lnTo>
                    <a:pt x="322" y="360"/>
                  </a:lnTo>
                  <a:lnTo>
                    <a:pt x="327" y="346"/>
                  </a:lnTo>
                  <a:lnTo>
                    <a:pt x="332" y="331"/>
                  </a:lnTo>
                  <a:lnTo>
                    <a:pt x="334" y="315"/>
                  </a:lnTo>
                  <a:lnTo>
                    <a:pt x="334" y="300"/>
                  </a:lnTo>
                  <a:lnTo>
                    <a:pt x="334" y="284"/>
                  </a:lnTo>
                  <a:lnTo>
                    <a:pt x="332" y="268"/>
                  </a:lnTo>
                  <a:lnTo>
                    <a:pt x="327" y="254"/>
                  </a:lnTo>
                  <a:lnTo>
                    <a:pt x="322" y="240"/>
                  </a:lnTo>
                  <a:lnTo>
                    <a:pt x="316" y="227"/>
                  </a:lnTo>
                  <a:lnTo>
                    <a:pt x="309" y="215"/>
                  </a:lnTo>
                  <a:lnTo>
                    <a:pt x="299" y="203"/>
                  </a:lnTo>
                  <a:lnTo>
                    <a:pt x="289" y="194"/>
                  </a:lnTo>
                  <a:lnTo>
                    <a:pt x="278" y="184"/>
                  </a:lnTo>
                  <a:lnTo>
                    <a:pt x="266" y="177"/>
                  </a:lnTo>
                  <a:lnTo>
                    <a:pt x="252" y="170"/>
                  </a:lnTo>
                  <a:lnTo>
                    <a:pt x="237" y="163"/>
                  </a:lnTo>
                  <a:lnTo>
                    <a:pt x="223" y="159"/>
                  </a:lnTo>
                  <a:lnTo>
                    <a:pt x="207" y="156"/>
                  </a:lnTo>
                  <a:lnTo>
                    <a:pt x="190" y="154"/>
                  </a:lnTo>
                  <a:lnTo>
                    <a:pt x="172" y="153"/>
                  </a:lnTo>
                  <a:lnTo>
                    <a:pt x="92" y="15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46"/>
                  </a:lnTo>
                  <a:close/>
                  <a:moveTo>
                    <a:pt x="404" y="446"/>
                  </a:moveTo>
                  <a:lnTo>
                    <a:pt x="495" y="446"/>
                  </a:lnTo>
                  <a:lnTo>
                    <a:pt x="495" y="0"/>
                  </a:lnTo>
                  <a:lnTo>
                    <a:pt x="404" y="0"/>
                  </a:lnTo>
                  <a:lnTo>
                    <a:pt x="404" y="446"/>
                  </a:lnTo>
                  <a:close/>
                  <a:moveTo>
                    <a:pt x="92" y="366"/>
                  </a:moveTo>
                  <a:lnTo>
                    <a:pt x="92" y="233"/>
                  </a:lnTo>
                  <a:lnTo>
                    <a:pt x="172" y="233"/>
                  </a:lnTo>
                  <a:lnTo>
                    <a:pt x="180" y="233"/>
                  </a:lnTo>
                  <a:lnTo>
                    <a:pt x="188" y="234"/>
                  </a:lnTo>
                  <a:lnTo>
                    <a:pt x="194" y="236"/>
                  </a:lnTo>
                  <a:lnTo>
                    <a:pt x="202" y="238"/>
                  </a:lnTo>
                  <a:lnTo>
                    <a:pt x="208" y="240"/>
                  </a:lnTo>
                  <a:lnTo>
                    <a:pt x="213" y="244"/>
                  </a:lnTo>
                  <a:lnTo>
                    <a:pt x="218" y="248"/>
                  </a:lnTo>
                  <a:lnTo>
                    <a:pt x="223" y="252"/>
                  </a:lnTo>
                  <a:lnTo>
                    <a:pt x="227" y="256"/>
                  </a:lnTo>
                  <a:lnTo>
                    <a:pt x="231" y="262"/>
                  </a:lnTo>
                  <a:lnTo>
                    <a:pt x="234" y="267"/>
                  </a:lnTo>
                  <a:lnTo>
                    <a:pt x="236" y="273"/>
                  </a:lnTo>
                  <a:lnTo>
                    <a:pt x="238" y="279"/>
                  </a:lnTo>
                  <a:lnTo>
                    <a:pt x="240" y="286"/>
                  </a:lnTo>
                  <a:lnTo>
                    <a:pt x="241" y="293"/>
                  </a:lnTo>
                  <a:lnTo>
                    <a:pt x="241" y="301"/>
                  </a:lnTo>
                  <a:lnTo>
                    <a:pt x="241" y="307"/>
                  </a:lnTo>
                  <a:lnTo>
                    <a:pt x="240" y="314"/>
                  </a:lnTo>
                  <a:lnTo>
                    <a:pt x="238" y="321"/>
                  </a:lnTo>
                  <a:lnTo>
                    <a:pt x="236" y="327"/>
                  </a:lnTo>
                  <a:lnTo>
                    <a:pt x="234" y="332"/>
                  </a:lnTo>
                  <a:lnTo>
                    <a:pt x="231" y="338"/>
                  </a:lnTo>
                  <a:lnTo>
                    <a:pt x="227" y="343"/>
                  </a:lnTo>
                  <a:lnTo>
                    <a:pt x="223" y="347"/>
                  </a:lnTo>
                  <a:lnTo>
                    <a:pt x="218" y="351"/>
                  </a:lnTo>
                  <a:lnTo>
                    <a:pt x="213" y="355"/>
                  </a:lnTo>
                  <a:lnTo>
                    <a:pt x="208" y="359"/>
                  </a:lnTo>
                  <a:lnTo>
                    <a:pt x="202" y="361"/>
                  </a:lnTo>
                  <a:lnTo>
                    <a:pt x="194" y="363"/>
                  </a:lnTo>
                  <a:lnTo>
                    <a:pt x="188" y="365"/>
                  </a:lnTo>
                  <a:lnTo>
                    <a:pt x="180" y="366"/>
                  </a:lnTo>
                  <a:lnTo>
                    <a:pt x="172" y="366"/>
                  </a:lnTo>
                  <a:lnTo>
                    <a:pt x="92" y="36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2213" y="1737"/>
              <a:ext cx="39" cy="45"/>
            </a:xfrm>
            <a:custGeom>
              <a:avLst/>
              <a:gdLst>
                <a:gd name="T0" fmla="*/ 395 w 395"/>
                <a:gd name="T1" fmla="*/ 446 h 446"/>
                <a:gd name="T2" fmla="*/ 250 w 395"/>
                <a:gd name="T3" fmla="*/ 219 h 446"/>
                <a:gd name="T4" fmla="*/ 386 w 395"/>
                <a:gd name="T5" fmla="*/ 0 h 446"/>
                <a:gd name="T6" fmla="*/ 283 w 395"/>
                <a:gd name="T7" fmla="*/ 0 h 446"/>
                <a:gd name="T8" fmla="*/ 198 w 395"/>
                <a:gd name="T9" fmla="*/ 140 h 446"/>
                <a:gd name="T10" fmla="*/ 112 w 395"/>
                <a:gd name="T11" fmla="*/ 0 h 446"/>
                <a:gd name="T12" fmla="*/ 8 w 395"/>
                <a:gd name="T13" fmla="*/ 0 h 446"/>
                <a:gd name="T14" fmla="*/ 148 w 395"/>
                <a:gd name="T15" fmla="*/ 219 h 446"/>
                <a:gd name="T16" fmla="*/ 0 w 395"/>
                <a:gd name="T17" fmla="*/ 446 h 446"/>
                <a:gd name="T18" fmla="*/ 104 w 395"/>
                <a:gd name="T19" fmla="*/ 446 h 446"/>
                <a:gd name="T20" fmla="*/ 198 w 395"/>
                <a:gd name="T21" fmla="*/ 298 h 446"/>
                <a:gd name="T22" fmla="*/ 293 w 395"/>
                <a:gd name="T23" fmla="*/ 446 h 446"/>
                <a:gd name="T24" fmla="*/ 395 w 395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5" h="446">
                  <a:moveTo>
                    <a:pt x="395" y="446"/>
                  </a:moveTo>
                  <a:lnTo>
                    <a:pt x="250" y="219"/>
                  </a:lnTo>
                  <a:lnTo>
                    <a:pt x="386" y="0"/>
                  </a:lnTo>
                  <a:lnTo>
                    <a:pt x="283" y="0"/>
                  </a:lnTo>
                  <a:lnTo>
                    <a:pt x="198" y="140"/>
                  </a:lnTo>
                  <a:lnTo>
                    <a:pt x="112" y="0"/>
                  </a:lnTo>
                  <a:lnTo>
                    <a:pt x="8" y="0"/>
                  </a:lnTo>
                  <a:lnTo>
                    <a:pt x="148" y="219"/>
                  </a:lnTo>
                  <a:lnTo>
                    <a:pt x="0" y="446"/>
                  </a:lnTo>
                  <a:lnTo>
                    <a:pt x="104" y="446"/>
                  </a:lnTo>
                  <a:lnTo>
                    <a:pt x="198" y="298"/>
                  </a:lnTo>
                  <a:lnTo>
                    <a:pt x="293" y="446"/>
                  </a:lnTo>
                  <a:lnTo>
                    <a:pt x="395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2273" y="1737"/>
              <a:ext cx="38" cy="45"/>
            </a:xfrm>
            <a:custGeom>
              <a:avLst/>
              <a:gdLst>
                <a:gd name="T0" fmla="*/ 142 w 376"/>
                <a:gd name="T1" fmla="*/ 446 h 446"/>
                <a:gd name="T2" fmla="*/ 233 w 376"/>
                <a:gd name="T3" fmla="*/ 446 h 446"/>
                <a:gd name="T4" fmla="*/ 233 w 376"/>
                <a:gd name="T5" fmla="*/ 82 h 446"/>
                <a:gd name="T6" fmla="*/ 376 w 376"/>
                <a:gd name="T7" fmla="*/ 82 h 446"/>
                <a:gd name="T8" fmla="*/ 376 w 376"/>
                <a:gd name="T9" fmla="*/ 0 h 446"/>
                <a:gd name="T10" fmla="*/ 0 w 376"/>
                <a:gd name="T11" fmla="*/ 0 h 446"/>
                <a:gd name="T12" fmla="*/ 0 w 376"/>
                <a:gd name="T13" fmla="*/ 82 h 446"/>
                <a:gd name="T14" fmla="*/ 142 w 376"/>
                <a:gd name="T15" fmla="*/ 82 h 446"/>
                <a:gd name="T16" fmla="*/ 142 w 376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46">
                  <a:moveTo>
                    <a:pt x="142" y="446"/>
                  </a:moveTo>
                  <a:lnTo>
                    <a:pt x="233" y="446"/>
                  </a:lnTo>
                  <a:lnTo>
                    <a:pt x="233" y="82"/>
                  </a:lnTo>
                  <a:lnTo>
                    <a:pt x="376" y="82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142" y="82"/>
                  </a:lnTo>
                  <a:lnTo>
                    <a:pt x="142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317" y="1737"/>
              <a:ext cx="30" cy="45"/>
            </a:xfrm>
            <a:custGeom>
              <a:avLst/>
              <a:gdLst>
                <a:gd name="T0" fmla="*/ 0 w 308"/>
                <a:gd name="T1" fmla="*/ 446 h 446"/>
                <a:gd name="T2" fmla="*/ 308 w 308"/>
                <a:gd name="T3" fmla="*/ 446 h 446"/>
                <a:gd name="T4" fmla="*/ 308 w 308"/>
                <a:gd name="T5" fmla="*/ 364 h 446"/>
                <a:gd name="T6" fmla="*/ 91 w 308"/>
                <a:gd name="T7" fmla="*/ 364 h 446"/>
                <a:gd name="T8" fmla="*/ 91 w 308"/>
                <a:gd name="T9" fmla="*/ 251 h 446"/>
                <a:gd name="T10" fmla="*/ 244 w 308"/>
                <a:gd name="T11" fmla="*/ 251 h 446"/>
                <a:gd name="T12" fmla="*/ 244 w 308"/>
                <a:gd name="T13" fmla="*/ 173 h 446"/>
                <a:gd name="T14" fmla="*/ 91 w 308"/>
                <a:gd name="T15" fmla="*/ 173 h 446"/>
                <a:gd name="T16" fmla="*/ 91 w 308"/>
                <a:gd name="T17" fmla="*/ 82 h 446"/>
                <a:gd name="T18" fmla="*/ 299 w 308"/>
                <a:gd name="T19" fmla="*/ 82 h 446"/>
                <a:gd name="T20" fmla="*/ 299 w 308"/>
                <a:gd name="T21" fmla="*/ 0 h 446"/>
                <a:gd name="T22" fmla="*/ 0 w 308"/>
                <a:gd name="T23" fmla="*/ 0 h 446"/>
                <a:gd name="T24" fmla="*/ 0 w 308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46">
                  <a:moveTo>
                    <a:pt x="0" y="446"/>
                  </a:moveTo>
                  <a:lnTo>
                    <a:pt x="308" y="446"/>
                  </a:lnTo>
                  <a:lnTo>
                    <a:pt x="308" y="364"/>
                  </a:lnTo>
                  <a:lnTo>
                    <a:pt x="91" y="364"/>
                  </a:lnTo>
                  <a:lnTo>
                    <a:pt x="91" y="251"/>
                  </a:lnTo>
                  <a:lnTo>
                    <a:pt x="244" y="251"/>
                  </a:lnTo>
                  <a:lnTo>
                    <a:pt x="244" y="173"/>
                  </a:lnTo>
                  <a:lnTo>
                    <a:pt x="91" y="173"/>
                  </a:lnTo>
                  <a:lnTo>
                    <a:pt x="91" y="82"/>
                  </a:lnTo>
                  <a:lnTo>
                    <a:pt x="299" y="82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351" y="1737"/>
              <a:ext cx="39" cy="45"/>
            </a:xfrm>
            <a:custGeom>
              <a:avLst/>
              <a:gdLst>
                <a:gd name="T0" fmla="*/ 396 w 396"/>
                <a:gd name="T1" fmla="*/ 446 h 446"/>
                <a:gd name="T2" fmla="*/ 250 w 396"/>
                <a:gd name="T3" fmla="*/ 219 h 446"/>
                <a:gd name="T4" fmla="*/ 386 w 396"/>
                <a:gd name="T5" fmla="*/ 0 h 446"/>
                <a:gd name="T6" fmla="*/ 283 w 396"/>
                <a:gd name="T7" fmla="*/ 0 h 446"/>
                <a:gd name="T8" fmla="*/ 198 w 396"/>
                <a:gd name="T9" fmla="*/ 140 h 446"/>
                <a:gd name="T10" fmla="*/ 112 w 396"/>
                <a:gd name="T11" fmla="*/ 0 h 446"/>
                <a:gd name="T12" fmla="*/ 10 w 396"/>
                <a:gd name="T13" fmla="*/ 0 h 446"/>
                <a:gd name="T14" fmla="*/ 148 w 396"/>
                <a:gd name="T15" fmla="*/ 219 h 446"/>
                <a:gd name="T16" fmla="*/ 0 w 396"/>
                <a:gd name="T17" fmla="*/ 446 h 446"/>
                <a:gd name="T18" fmla="*/ 104 w 396"/>
                <a:gd name="T19" fmla="*/ 446 h 446"/>
                <a:gd name="T20" fmla="*/ 198 w 396"/>
                <a:gd name="T21" fmla="*/ 298 h 446"/>
                <a:gd name="T22" fmla="*/ 293 w 396"/>
                <a:gd name="T23" fmla="*/ 446 h 446"/>
                <a:gd name="T24" fmla="*/ 396 w 396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446">
                  <a:moveTo>
                    <a:pt x="396" y="446"/>
                  </a:moveTo>
                  <a:lnTo>
                    <a:pt x="250" y="219"/>
                  </a:lnTo>
                  <a:lnTo>
                    <a:pt x="386" y="0"/>
                  </a:lnTo>
                  <a:lnTo>
                    <a:pt x="283" y="0"/>
                  </a:lnTo>
                  <a:lnTo>
                    <a:pt x="198" y="140"/>
                  </a:lnTo>
                  <a:lnTo>
                    <a:pt x="112" y="0"/>
                  </a:lnTo>
                  <a:lnTo>
                    <a:pt x="10" y="0"/>
                  </a:lnTo>
                  <a:lnTo>
                    <a:pt x="148" y="219"/>
                  </a:lnTo>
                  <a:lnTo>
                    <a:pt x="0" y="446"/>
                  </a:lnTo>
                  <a:lnTo>
                    <a:pt x="104" y="446"/>
                  </a:lnTo>
                  <a:lnTo>
                    <a:pt x="198" y="298"/>
                  </a:lnTo>
                  <a:lnTo>
                    <a:pt x="293" y="446"/>
                  </a:lnTo>
                  <a:lnTo>
                    <a:pt x="396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2396" y="1737"/>
              <a:ext cx="38" cy="45"/>
            </a:xfrm>
            <a:custGeom>
              <a:avLst/>
              <a:gdLst>
                <a:gd name="T0" fmla="*/ 0 w 379"/>
                <a:gd name="T1" fmla="*/ 446 h 446"/>
                <a:gd name="T2" fmla="*/ 91 w 379"/>
                <a:gd name="T3" fmla="*/ 446 h 446"/>
                <a:gd name="T4" fmla="*/ 91 w 379"/>
                <a:gd name="T5" fmla="*/ 253 h 446"/>
                <a:gd name="T6" fmla="*/ 288 w 379"/>
                <a:gd name="T7" fmla="*/ 253 h 446"/>
                <a:gd name="T8" fmla="*/ 288 w 379"/>
                <a:gd name="T9" fmla="*/ 446 h 446"/>
                <a:gd name="T10" fmla="*/ 379 w 379"/>
                <a:gd name="T11" fmla="*/ 446 h 446"/>
                <a:gd name="T12" fmla="*/ 379 w 379"/>
                <a:gd name="T13" fmla="*/ 0 h 446"/>
                <a:gd name="T14" fmla="*/ 288 w 379"/>
                <a:gd name="T15" fmla="*/ 0 h 446"/>
                <a:gd name="T16" fmla="*/ 288 w 379"/>
                <a:gd name="T17" fmla="*/ 171 h 446"/>
                <a:gd name="T18" fmla="*/ 91 w 379"/>
                <a:gd name="T19" fmla="*/ 171 h 446"/>
                <a:gd name="T20" fmla="*/ 91 w 379"/>
                <a:gd name="T21" fmla="*/ 0 h 446"/>
                <a:gd name="T22" fmla="*/ 0 w 379"/>
                <a:gd name="T23" fmla="*/ 0 h 446"/>
                <a:gd name="T24" fmla="*/ 0 w 379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46">
                  <a:moveTo>
                    <a:pt x="0" y="446"/>
                  </a:moveTo>
                  <a:lnTo>
                    <a:pt x="91" y="446"/>
                  </a:lnTo>
                  <a:lnTo>
                    <a:pt x="91" y="253"/>
                  </a:lnTo>
                  <a:lnTo>
                    <a:pt x="288" y="253"/>
                  </a:lnTo>
                  <a:lnTo>
                    <a:pt x="288" y="446"/>
                  </a:lnTo>
                  <a:lnTo>
                    <a:pt x="379" y="446"/>
                  </a:lnTo>
                  <a:lnTo>
                    <a:pt x="379" y="0"/>
                  </a:lnTo>
                  <a:lnTo>
                    <a:pt x="288" y="0"/>
                  </a:lnTo>
                  <a:lnTo>
                    <a:pt x="288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2442" y="1736"/>
              <a:ext cx="47" cy="47"/>
            </a:xfrm>
            <a:custGeom>
              <a:avLst/>
              <a:gdLst>
                <a:gd name="T0" fmla="*/ 271 w 473"/>
                <a:gd name="T1" fmla="*/ 461 h 464"/>
                <a:gd name="T2" fmla="*/ 316 w 473"/>
                <a:gd name="T3" fmla="*/ 450 h 464"/>
                <a:gd name="T4" fmla="*/ 358 w 473"/>
                <a:gd name="T5" fmla="*/ 431 h 464"/>
                <a:gd name="T6" fmla="*/ 395 w 473"/>
                <a:gd name="T7" fmla="*/ 405 h 464"/>
                <a:gd name="T8" fmla="*/ 425 w 473"/>
                <a:gd name="T9" fmla="*/ 372 h 464"/>
                <a:gd name="T10" fmla="*/ 448 w 473"/>
                <a:gd name="T11" fmla="*/ 334 h 464"/>
                <a:gd name="T12" fmla="*/ 465 w 473"/>
                <a:gd name="T13" fmla="*/ 291 h 464"/>
                <a:gd name="T14" fmla="*/ 472 w 473"/>
                <a:gd name="T15" fmla="*/ 244 h 464"/>
                <a:gd name="T16" fmla="*/ 469 w 473"/>
                <a:gd name="T17" fmla="*/ 196 h 464"/>
                <a:gd name="T18" fmla="*/ 458 w 473"/>
                <a:gd name="T19" fmla="*/ 151 h 464"/>
                <a:gd name="T20" fmla="*/ 438 w 473"/>
                <a:gd name="T21" fmla="*/ 110 h 464"/>
                <a:gd name="T22" fmla="*/ 411 w 473"/>
                <a:gd name="T23" fmla="*/ 75 h 464"/>
                <a:gd name="T24" fmla="*/ 377 w 473"/>
                <a:gd name="T25" fmla="*/ 46 h 464"/>
                <a:gd name="T26" fmla="*/ 338 w 473"/>
                <a:gd name="T27" fmla="*/ 22 h 464"/>
                <a:gd name="T28" fmla="*/ 294 w 473"/>
                <a:gd name="T29" fmla="*/ 8 h 464"/>
                <a:gd name="T30" fmla="*/ 247 w 473"/>
                <a:gd name="T31" fmla="*/ 0 h 464"/>
                <a:gd name="T32" fmla="*/ 199 w 473"/>
                <a:gd name="T33" fmla="*/ 2 h 464"/>
                <a:gd name="T34" fmla="*/ 154 w 473"/>
                <a:gd name="T35" fmla="*/ 14 h 464"/>
                <a:gd name="T36" fmla="*/ 113 w 473"/>
                <a:gd name="T37" fmla="*/ 33 h 464"/>
                <a:gd name="T38" fmla="*/ 77 w 473"/>
                <a:gd name="T39" fmla="*/ 59 h 464"/>
                <a:gd name="T40" fmla="*/ 47 w 473"/>
                <a:gd name="T41" fmla="*/ 92 h 464"/>
                <a:gd name="T42" fmla="*/ 23 w 473"/>
                <a:gd name="T43" fmla="*/ 130 h 464"/>
                <a:gd name="T44" fmla="*/ 7 w 473"/>
                <a:gd name="T45" fmla="*/ 172 h 464"/>
                <a:gd name="T46" fmla="*/ 0 w 473"/>
                <a:gd name="T47" fmla="*/ 220 h 464"/>
                <a:gd name="T48" fmla="*/ 3 w 473"/>
                <a:gd name="T49" fmla="*/ 268 h 464"/>
                <a:gd name="T50" fmla="*/ 14 w 473"/>
                <a:gd name="T51" fmla="*/ 313 h 464"/>
                <a:gd name="T52" fmla="*/ 34 w 473"/>
                <a:gd name="T53" fmla="*/ 354 h 464"/>
                <a:gd name="T54" fmla="*/ 60 w 473"/>
                <a:gd name="T55" fmla="*/ 389 h 464"/>
                <a:gd name="T56" fmla="*/ 94 w 473"/>
                <a:gd name="T57" fmla="*/ 418 h 464"/>
                <a:gd name="T58" fmla="*/ 133 w 473"/>
                <a:gd name="T59" fmla="*/ 442 h 464"/>
                <a:gd name="T60" fmla="*/ 176 w 473"/>
                <a:gd name="T61" fmla="*/ 456 h 464"/>
                <a:gd name="T62" fmla="*/ 223 w 473"/>
                <a:gd name="T63" fmla="*/ 464 h 464"/>
                <a:gd name="T64" fmla="*/ 206 w 473"/>
                <a:gd name="T65" fmla="*/ 376 h 464"/>
                <a:gd name="T66" fmla="*/ 155 w 473"/>
                <a:gd name="T67" fmla="*/ 355 h 464"/>
                <a:gd name="T68" fmla="*/ 117 w 473"/>
                <a:gd name="T69" fmla="*/ 317 h 464"/>
                <a:gd name="T70" fmla="*/ 96 w 473"/>
                <a:gd name="T71" fmla="*/ 263 h 464"/>
                <a:gd name="T72" fmla="*/ 96 w 473"/>
                <a:gd name="T73" fmla="*/ 201 h 464"/>
                <a:gd name="T74" fmla="*/ 117 w 473"/>
                <a:gd name="T75" fmla="*/ 148 h 464"/>
                <a:gd name="T76" fmla="*/ 155 w 473"/>
                <a:gd name="T77" fmla="*/ 109 h 464"/>
                <a:gd name="T78" fmla="*/ 206 w 473"/>
                <a:gd name="T79" fmla="*/ 88 h 464"/>
                <a:gd name="T80" fmla="*/ 266 w 473"/>
                <a:gd name="T81" fmla="*/ 88 h 464"/>
                <a:gd name="T82" fmla="*/ 317 w 473"/>
                <a:gd name="T83" fmla="*/ 109 h 464"/>
                <a:gd name="T84" fmla="*/ 355 w 473"/>
                <a:gd name="T85" fmla="*/ 148 h 464"/>
                <a:gd name="T86" fmla="*/ 376 w 473"/>
                <a:gd name="T87" fmla="*/ 201 h 464"/>
                <a:gd name="T88" fmla="*/ 376 w 473"/>
                <a:gd name="T89" fmla="*/ 263 h 464"/>
                <a:gd name="T90" fmla="*/ 355 w 473"/>
                <a:gd name="T91" fmla="*/ 317 h 464"/>
                <a:gd name="T92" fmla="*/ 317 w 473"/>
                <a:gd name="T93" fmla="*/ 355 h 464"/>
                <a:gd name="T94" fmla="*/ 266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7" y="464"/>
                  </a:lnTo>
                  <a:lnTo>
                    <a:pt x="260" y="463"/>
                  </a:lnTo>
                  <a:lnTo>
                    <a:pt x="271" y="461"/>
                  </a:lnTo>
                  <a:lnTo>
                    <a:pt x="283" y="460"/>
                  </a:lnTo>
                  <a:lnTo>
                    <a:pt x="294" y="456"/>
                  </a:lnTo>
                  <a:lnTo>
                    <a:pt x="306" y="453"/>
                  </a:lnTo>
                  <a:lnTo>
                    <a:pt x="316" y="450"/>
                  </a:lnTo>
                  <a:lnTo>
                    <a:pt x="328" y="446"/>
                  </a:lnTo>
                  <a:lnTo>
                    <a:pt x="338" y="442"/>
                  </a:lnTo>
                  <a:lnTo>
                    <a:pt x="348" y="436"/>
                  </a:lnTo>
                  <a:lnTo>
                    <a:pt x="358" y="431"/>
                  </a:lnTo>
                  <a:lnTo>
                    <a:pt x="368" y="425"/>
                  </a:lnTo>
                  <a:lnTo>
                    <a:pt x="377" y="418"/>
                  </a:lnTo>
                  <a:lnTo>
                    <a:pt x="386" y="412"/>
                  </a:lnTo>
                  <a:lnTo>
                    <a:pt x="395" y="405"/>
                  </a:lnTo>
                  <a:lnTo>
                    <a:pt x="402" y="397"/>
                  </a:lnTo>
                  <a:lnTo>
                    <a:pt x="411" y="389"/>
                  </a:lnTo>
                  <a:lnTo>
                    <a:pt x="418" y="380"/>
                  </a:lnTo>
                  <a:lnTo>
                    <a:pt x="425" y="372"/>
                  </a:lnTo>
                  <a:lnTo>
                    <a:pt x="432" y="363"/>
                  </a:lnTo>
                  <a:lnTo>
                    <a:pt x="438" y="354"/>
                  </a:lnTo>
                  <a:lnTo>
                    <a:pt x="443" y="344"/>
                  </a:lnTo>
                  <a:lnTo>
                    <a:pt x="448" y="334"/>
                  </a:lnTo>
                  <a:lnTo>
                    <a:pt x="454" y="323"/>
                  </a:lnTo>
                  <a:lnTo>
                    <a:pt x="458" y="313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7" y="280"/>
                  </a:lnTo>
                  <a:lnTo>
                    <a:pt x="469" y="268"/>
                  </a:lnTo>
                  <a:lnTo>
                    <a:pt x="472" y="256"/>
                  </a:lnTo>
                  <a:lnTo>
                    <a:pt x="472" y="244"/>
                  </a:lnTo>
                  <a:lnTo>
                    <a:pt x="473" y="231"/>
                  </a:lnTo>
                  <a:lnTo>
                    <a:pt x="472" y="220"/>
                  </a:lnTo>
                  <a:lnTo>
                    <a:pt x="472" y="207"/>
                  </a:lnTo>
                  <a:lnTo>
                    <a:pt x="469" y="196"/>
                  </a:lnTo>
                  <a:lnTo>
                    <a:pt x="467" y="184"/>
                  </a:lnTo>
                  <a:lnTo>
                    <a:pt x="465" y="172"/>
                  </a:lnTo>
                  <a:lnTo>
                    <a:pt x="462" y="162"/>
                  </a:lnTo>
                  <a:lnTo>
                    <a:pt x="458" y="151"/>
                  </a:lnTo>
                  <a:lnTo>
                    <a:pt x="454" y="141"/>
                  </a:lnTo>
                  <a:lnTo>
                    <a:pt x="448" y="130"/>
                  </a:lnTo>
                  <a:lnTo>
                    <a:pt x="443" y="119"/>
                  </a:lnTo>
                  <a:lnTo>
                    <a:pt x="438" y="110"/>
                  </a:lnTo>
                  <a:lnTo>
                    <a:pt x="432" y="100"/>
                  </a:lnTo>
                  <a:lnTo>
                    <a:pt x="425" y="92"/>
                  </a:lnTo>
                  <a:lnTo>
                    <a:pt x="418" y="83"/>
                  </a:lnTo>
                  <a:lnTo>
                    <a:pt x="411" y="75"/>
                  </a:lnTo>
                  <a:lnTo>
                    <a:pt x="402" y="67"/>
                  </a:lnTo>
                  <a:lnTo>
                    <a:pt x="395" y="59"/>
                  </a:lnTo>
                  <a:lnTo>
                    <a:pt x="386" y="52"/>
                  </a:lnTo>
                  <a:lnTo>
                    <a:pt x="377" y="46"/>
                  </a:lnTo>
                  <a:lnTo>
                    <a:pt x="368" y="39"/>
                  </a:lnTo>
                  <a:lnTo>
                    <a:pt x="358" y="33"/>
                  </a:lnTo>
                  <a:lnTo>
                    <a:pt x="348" y="28"/>
                  </a:lnTo>
                  <a:lnTo>
                    <a:pt x="338" y="22"/>
                  </a:lnTo>
                  <a:lnTo>
                    <a:pt x="328" y="18"/>
                  </a:lnTo>
                  <a:lnTo>
                    <a:pt x="316" y="14"/>
                  </a:lnTo>
                  <a:lnTo>
                    <a:pt x="306" y="11"/>
                  </a:lnTo>
                  <a:lnTo>
                    <a:pt x="294" y="8"/>
                  </a:lnTo>
                  <a:lnTo>
                    <a:pt x="283" y="4"/>
                  </a:lnTo>
                  <a:lnTo>
                    <a:pt x="271" y="2"/>
                  </a:lnTo>
                  <a:lnTo>
                    <a:pt x="260" y="1"/>
                  </a:lnTo>
                  <a:lnTo>
                    <a:pt x="247" y="0"/>
                  </a:lnTo>
                  <a:lnTo>
                    <a:pt x="236" y="0"/>
                  </a:lnTo>
                  <a:lnTo>
                    <a:pt x="223" y="0"/>
                  </a:lnTo>
                  <a:lnTo>
                    <a:pt x="211" y="1"/>
                  </a:lnTo>
                  <a:lnTo>
                    <a:pt x="199" y="2"/>
                  </a:lnTo>
                  <a:lnTo>
                    <a:pt x="187" y="4"/>
                  </a:lnTo>
                  <a:lnTo>
                    <a:pt x="176" y="8"/>
                  </a:lnTo>
                  <a:lnTo>
                    <a:pt x="165" y="11"/>
                  </a:lnTo>
                  <a:lnTo>
                    <a:pt x="154" y="14"/>
                  </a:lnTo>
                  <a:lnTo>
                    <a:pt x="143" y="18"/>
                  </a:lnTo>
                  <a:lnTo>
                    <a:pt x="133" y="22"/>
                  </a:lnTo>
                  <a:lnTo>
                    <a:pt x="122" y="28"/>
                  </a:lnTo>
                  <a:lnTo>
                    <a:pt x="113" y="33"/>
                  </a:lnTo>
                  <a:lnTo>
                    <a:pt x="103" y="39"/>
                  </a:lnTo>
                  <a:lnTo>
                    <a:pt x="94" y="46"/>
                  </a:lnTo>
                  <a:lnTo>
                    <a:pt x="86" y="52"/>
                  </a:lnTo>
                  <a:lnTo>
                    <a:pt x="77" y="59"/>
                  </a:lnTo>
                  <a:lnTo>
                    <a:pt x="69" y="67"/>
                  </a:lnTo>
                  <a:lnTo>
                    <a:pt x="60" y="75"/>
                  </a:lnTo>
                  <a:lnTo>
                    <a:pt x="53" y="83"/>
                  </a:lnTo>
                  <a:lnTo>
                    <a:pt x="47" y="92"/>
                  </a:lnTo>
                  <a:lnTo>
                    <a:pt x="39" y="100"/>
                  </a:lnTo>
                  <a:lnTo>
                    <a:pt x="34" y="110"/>
                  </a:lnTo>
                  <a:lnTo>
                    <a:pt x="28" y="119"/>
                  </a:lnTo>
                  <a:lnTo>
                    <a:pt x="23" y="130"/>
                  </a:lnTo>
                  <a:lnTo>
                    <a:pt x="18" y="141"/>
                  </a:lnTo>
                  <a:lnTo>
                    <a:pt x="14" y="151"/>
                  </a:lnTo>
                  <a:lnTo>
                    <a:pt x="10" y="162"/>
                  </a:lnTo>
                  <a:lnTo>
                    <a:pt x="7" y="172"/>
                  </a:lnTo>
                  <a:lnTo>
                    <a:pt x="5" y="184"/>
                  </a:lnTo>
                  <a:lnTo>
                    <a:pt x="3" y="196"/>
                  </a:lnTo>
                  <a:lnTo>
                    <a:pt x="1" y="207"/>
                  </a:lnTo>
                  <a:lnTo>
                    <a:pt x="0" y="220"/>
                  </a:lnTo>
                  <a:lnTo>
                    <a:pt x="0" y="231"/>
                  </a:lnTo>
                  <a:lnTo>
                    <a:pt x="0" y="244"/>
                  </a:lnTo>
                  <a:lnTo>
                    <a:pt x="1" y="256"/>
                  </a:lnTo>
                  <a:lnTo>
                    <a:pt x="3" y="268"/>
                  </a:lnTo>
                  <a:lnTo>
                    <a:pt x="5" y="280"/>
                  </a:lnTo>
                  <a:lnTo>
                    <a:pt x="7" y="291"/>
                  </a:lnTo>
                  <a:lnTo>
                    <a:pt x="10" y="302"/>
                  </a:lnTo>
                  <a:lnTo>
                    <a:pt x="14" y="313"/>
                  </a:lnTo>
                  <a:lnTo>
                    <a:pt x="18" y="323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4" y="354"/>
                  </a:lnTo>
                  <a:lnTo>
                    <a:pt x="39" y="363"/>
                  </a:lnTo>
                  <a:lnTo>
                    <a:pt x="47" y="372"/>
                  </a:lnTo>
                  <a:lnTo>
                    <a:pt x="53" y="380"/>
                  </a:lnTo>
                  <a:lnTo>
                    <a:pt x="60" y="389"/>
                  </a:lnTo>
                  <a:lnTo>
                    <a:pt x="69" y="397"/>
                  </a:lnTo>
                  <a:lnTo>
                    <a:pt x="77" y="405"/>
                  </a:lnTo>
                  <a:lnTo>
                    <a:pt x="86" y="412"/>
                  </a:lnTo>
                  <a:lnTo>
                    <a:pt x="94" y="418"/>
                  </a:lnTo>
                  <a:lnTo>
                    <a:pt x="103" y="425"/>
                  </a:lnTo>
                  <a:lnTo>
                    <a:pt x="113" y="431"/>
                  </a:lnTo>
                  <a:lnTo>
                    <a:pt x="122" y="436"/>
                  </a:lnTo>
                  <a:lnTo>
                    <a:pt x="133" y="442"/>
                  </a:lnTo>
                  <a:lnTo>
                    <a:pt x="143" y="446"/>
                  </a:lnTo>
                  <a:lnTo>
                    <a:pt x="154" y="450"/>
                  </a:lnTo>
                  <a:lnTo>
                    <a:pt x="165" y="453"/>
                  </a:lnTo>
                  <a:lnTo>
                    <a:pt x="176" y="456"/>
                  </a:lnTo>
                  <a:lnTo>
                    <a:pt x="187" y="460"/>
                  </a:lnTo>
                  <a:lnTo>
                    <a:pt x="199" y="461"/>
                  </a:lnTo>
                  <a:lnTo>
                    <a:pt x="211" y="463"/>
                  </a:lnTo>
                  <a:lnTo>
                    <a:pt x="223" y="464"/>
                  </a:lnTo>
                  <a:lnTo>
                    <a:pt x="236" y="464"/>
                  </a:lnTo>
                  <a:close/>
                  <a:moveTo>
                    <a:pt x="236" y="379"/>
                  </a:moveTo>
                  <a:lnTo>
                    <a:pt x="221" y="378"/>
                  </a:lnTo>
                  <a:lnTo>
                    <a:pt x="206" y="376"/>
                  </a:lnTo>
                  <a:lnTo>
                    <a:pt x="193" y="373"/>
                  </a:lnTo>
                  <a:lnTo>
                    <a:pt x="179" y="368"/>
                  </a:lnTo>
                  <a:lnTo>
                    <a:pt x="166" y="362"/>
                  </a:lnTo>
                  <a:lnTo>
                    <a:pt x="155" y="355"/>
                  </a:lnTo>
                  <a:lnTo>
                    <a:pt x="143" y="348"/>
                  </a:lnTo>
                  <a:lnTo>
                    <a:pt x="134" y="338"/>
                  </a:lnTo>
                  <a:lnTo>
                    <a:pt x="124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3" y="292"/>
                  </a:lnTo>
                  <a:lnTo>
                    <a:pt x="99" y="278"/>
                  </a:lnTo>
                  <a:lnTo>
                    <a:pt x="96" y="263"/>
                  </a:lnTo>
                  <a:lnTo>
                    <a:pt x="94" y="248"/>
                  </a:lnTo>
                  <a:lnTo>
                    <a:pt x="93" y="231"/>
                  </a:lnTo>
                  <a:lnTo>
                    <a:pt x="94" y="216"/>
                  </a:lnTo>
                  <a:lnTo>
                    <a:pt x="96" y="201"/>
                  </a:lnTo>
                  <a:lnTo>
                    <a:pt x="99" y="186"/>
                  </a:lnTo>
                  <a:lnTo>
                    <a:pt x="103" y="172"/>
                  </a:lnTo>
                  <a:lnTo>
                    <a:pt x="110" y="160"/>
                  </a:lnTo>
                  <a:lnTo>
                    <a:pt x="117" y="148"/>
                  </a:lnTo>
                  <a:lnTo>
                    <a:pt x="124" y="136"/>
                  </a:lnTo>
                  <a:lnTo>
                    <a:pt x="134" y="126"/>
                  </a:lnTo>
                  <a:lnTo>
                    <a:pt x="143" y="116"/>
                  </a:lnTo>
                  <a:lnTo>
                    <a:pt x="155" y="109"/>
                  </a:lnTo>
                  <a:lnTo>
                    <a:pt x="166" y="102"/>
                  </a:lnTo>
                  <a:lnTo>
                    <a:pt x="179" y="95"/>
                  </a:lnTo>
                  <a:lnTo>
                    <a:pt x="193" y="91"/>
                  </a:lnTo>
                  <a:lnTo>
                    <a:pt x="206" y="88"/>
                  </a:lnTo>
                  <a:lnTo>
                    <a:pt x="221" y="86"/>
                  </a:lnTo>
                  <a:lnTo>
                    <a:pt x="236" y="85"/>
                  </a:lnTo>
                  <a:lnTo>
                    <a:pt x="251" y="86"/>
                  </a:lnTo>
                  <a:lnTo>
                    <a:pt x="266" y="88"/>
                  </a:lnTo>
                  <a:lnTo>
                    <a:pt x="280" y="91"/>
                  </a:lnTo>
                  <a:lnTo>
                    <a:pt x="292" y="95"/>
                  </a:lnTo>
                  <a:lnTo>
                    <a:pt x="305" y="102"/>
                  </a:lnTo>
                  <a:lnTo>
                    <a:pt x="317" y="109"/>
                  </a:lnTo>
                  <a:lnTo>
                    <a:pt x="328" y="116"/>
                  </a:lnTo>
                  <a:lnTo>
                    <a:pt x="338" y="126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2" y="160"/>
                  </a:lnTo>
                  <a:lnTo>
                    <a:pt x="368" y="172"/>
                  </a:lnTo>
                  <a:lnTo>
                    <a:pt x="373" y="186"/>
                  </a:lnTo>
                  <a:lnTo>
                    <a:pt x="376" y="201"/>
                  </a:lnTo>
                  <a:lnTo>
                    <a:pt x="378" y="216"/>
                  </a:lnTo>
                  <a:lnTo>
                    <a:pt x="378" y="231"/>
                  </a:lnTo>
                  <a:lnTo>
                    <a:pt x="378" y="248"/>
                  </a:lnTo>
                  <a:lnTo>
                    <a:pt x="376" y="263"/>
                  </a:lnTo>
                  <a:lnTo>
                    <a:pt x="373" y="278"/>
                  </a:lnTo>
                  <a:lnTo>
                    <a:pt x="368" y="292"/>
                  </a:lnTo>
                  <a:lnTo>
                    <a:pt x="362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8" y="348"/>
                  </a:lnTo>
                  <a:lnTo>
                    <a:pt x="317" y="355"/>
                  </a:lnTo>
                  <a:lnTo>
                    <a:pt x="305" y="362"/>
                  </a:lnTo>
                  <a:lnTo>
                    <a:pt x="292" y="368"/>
                  </a:lnTo>
                  <a:lnTo>
                    <a:pt x="280" y="373"/>
                  </a:lnTo>
                  <a:lnTo>
                    <a:pt x="266" y="376"/>
                  </a:lnTo>
                  <a:lnTo>
                    <a:pt x="251" y="378"/>
                  </a:lnTo>
                  <a:lnTo>
                    <a:pt x="236" y="37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2492" y="1737"/>
              <a:ext cx="40" cy="45"/>
            </a:xfrm>
            <a:custGeom>
              <a:avLst/>
              <a:gdLst>
                <a:gd name="T0" fmla="*/ 95 w 400"/>
                <a:gd name="T1" fmla="*/ 0 h 454"/>
                <a:gd name="T2" fmla="*/ 95 w 400"/>
                <a:gd name="T3" fmla="*/ 82 h 454"/>
                <a:gd name="T4" fmla="*/ 94 w 400"/>
                <a:gd name="T5" fmla="*/ 118 h 454"/>
                <a:gd name="T6" fmla="*/ 93 w 400"/>
                <a:gd name="T7" fmla="*/ 152 h 454"/>
                <a:gd name="T8" fmla="*/ 92 w 400"/>
                <a:gd name="T9" fmla="*/ 182 h 454"/>
                <a:gd name="T10" fmla="*/ 90 w 400"/>
                <a:gd name="T11" fmla="*/ 211 h 454"/>
                <a:gd name="T12" fmla="*/ 87 w 400"/>
                <a:gd name="T13" fmla="*/ 237 h 454"/>
                <a:gd name="T14" fmla="*/ 84 w 400"/>
                <a:gd name="T15" fmla="*/ 260 h 454"/>
                <a:gd name="T16" fmla="*/ 80 w 400"/>
                <a:gd name="T17" fmla="*/ 282 h 454"/>
                <a:gd name="T18" fmla="*/ 76 w 400"/>
                <a:gd name="T19" fmla="*/ 301 h 454"/>
                <a:gd name="T20" fmla="*/ 71 w 400"/>
                <a:gd name="T21" fmla="*/ 316 h 454"/>
                <a:gd name="T22" fmla="*/ 66 w 400"/>
                <a:gd name="T23" fmla="*/ 331 h 454"/>
                <a:gd name="T24" fmla="*/ 60 w 400"/>
                <a:gd name="T25" fmla="*/ 343 h 454"/>
                <a:gd name="T26" fmla="*/ 53 w 400"/>
                <a:gd name="T27" fmla="*/ 353 h 454"/>
                <a:gd name="T28" fmla="*/ 49 w 400"/>
                <a:gd name="T29" fmla="*/ 357 h 454"/>
                <a:gd name="T30" fmla="*/ 45 w 400"/>
                <a:gd name="T31" fmla="*/ 361 h 454"/>
                <a:gd name="T32" fmla="*/ 41 w 400"/>
                <a:gd name="T33" fmla="*/ 363 h 454"/>
                <a:gd name="T34" fmla="*/ 36 w 400"/>
                <a:gd name="T35" fmla="*/ 366 h 454"/>
                <a:gd name="T36" fmla="*/ 32 w 400"/>
                <a:gd name="T37" fmla="*/ 367 h 454"/>
                <a:gd name="T38" fmla="*/ 28 w 400"/>
                <a:gd name="T39" fmla="*/ 369 h 454"/>
                <a:gd name="T40" fmla="*/ 23 w 400"/>
                <a:gd name="T41" fmla="*/ 369 h 454"/>
                <a:gd name="T42" fmla="*/ 18 w 400"/>
                <a:gd name="T43" fmla="*/ 370 h 454"/>
                <a:gd name="T44" fmla="*/ 6 w 400"/>
                <a:gd name="T45" fmla="*/ 369 h 454"/>
                <a:gd name="T46" fmla="*/ 0 w 400"/>
                <a:gd name="T47" fmla="*/ 368 h 454"/>
                <a:gd name="T48" fmla="*/ 0 w 400"/>
                <a:gd name="T49" fmla="*/ 446 h 454"/>
                <a:gd name="T50" fmla="*/ 7 w 400"/>
                <a:gd name="T51" fmla="*/ 448 h 454"/>
                <a:gd name="T52" fmla="*/ 15 w 400"/>
                <a:gd name="T53" fmla="*/ 451 h 454"/>
                <a:gd name="T54" fmla="*/ 26 w 400"/>
                <a:gd name="T55" fmla="*/ 453 h 454"/>
                <a:gd name="T56" fmla="*/ 39 w 400"/>
                <a:gd name="T57" fmla="*/ 454 h 454"/>
                <a:gd name="T58" fmla="*/ 47 w 400"/>
                <a:gd name="T59" fmla="*/ 453 h 454"/>
                <a:gd name="T60" fmla="*/ 55 w 400"/>
                <a:gd name="T61" fmla="*/ 453 h 454"/>
                <a:gd name="T62" fmla="*/ 63 w 400"/>
                <a:gd name="T63" fmla="*/ 452 h 454"/>
                <a:gd name="T64" fmla="*/ 70 w 400"/>
                <a:gd name="T65" fmla="*/ 449 h 454"/>
                <a:gd name="T66" fmla="*/ 78 w 400"/>
                <a:gd name="T67" fmla="*/ 447 h 454"/>
                <a:gd name="T68" fmla="*/ 85 w 400"/>
                <a:gd name="T69" fmla="*/ 444 h 454"/>
                <a:gd name="T70" fmla="*/ 92 w 400"/>
                <a:gd name="T71" fmla="*/ 440 h 454"/>
                <a:gd name="T72" fmla="*/ 98 w 400"/>
                <a:gd name="T73" fmla="*/ 436 h 454"/>
                <a:gd name="T74" fmla="*/ 105 w 400"/>
                <a:gd name="T75" fmla="*/ 432 h 454"/>
                <a:gd name="T76" fmla="*/ 111 w 400"/>
                <a:gd name="T77" fmla="*/ 426 h 454"/>
                <a:gd name="T78" fmla="*/ 117 w 400"/>
                <a:gd name="T79" fmla="*/ 420 h 454"/>
                <a:gd name="T80" fmla="*/ 122 w 400"/>
                <a:gd name="T81" fmla="*/ 413 h 454"/>
                <a:gd name="T82" fmla="*/ 128 w 400"/>
                <a:gd name="T83" fmla="*/ 405 h 454"/>
                <a:gd name="T84" fmla="*/ 133 w 400"/>
                <a:gd name="T85" fmla="*/ 397 h 454"/>
                <a:gd name="T86" fmla="*/ 138 w 400"/>
                <a:gd name="T87" fmla="*/ 387 h 454"/>
                <a:gd name="T88" fmla="*/ 142 w 400"/>
                <a:gd name="T89" fmla="*/ 377 h 454"/>
                <a:gd name="T90" fmla="*/ 151 w 400"/>
                <a:gd name="T91" fmla="*/ 353 h 454"/>
                <a:gd name="T92" fmla="*/ 158 w 400"/>
                <a:gd name="T93" fmla="*/ 327 h 454"/>
                <a:gd name="T94" fmla="*/ 164 w 400"/>
                <a:gd name="T95" fmla="*/ 297 h 454"/>
                <a:gd name="T96" fmla="*/ 170 w 400"/>
                <a:gd name="T97" fmla="*/ 263 h 454"/>
                <a:gd name="T98" fmla="*/ 175 w 400"/>
                <a:gd name="T99" fmla="*/ 225 h 454"/>
                <a:gd name="T100" fmla="*/ 178 w 400"/>
                <a:gd name="T101" fmla="*/ 181 h 454"/>
                <a:gd name="T102" fmla="*/ 180 w 400"/>
                <a:gd name="T103" fmla="*/ 134 h 454"/>
                <a:gd name="T104" fmla="*/ 181 w 400"/>
                <a:gd name="T105" fmla="*/ 82 h 454"/>
                <a:gd name="T106" fmla="*/ 309 w 400"/>
                <a:gd name="T107" fmla="*/ 82 h 454"/>
                <a:gd name="T108" fmla="*/ 309 w 400"/>
                <a:gd name="T109" fmla="*/ 446 h 454"/>
                <a:gd name="T110" fmla="*/ 400 w 400"/>
                <a:gd name="T111" fmla="*/ 446 h 454"/>
                <a:gd name="T112" fmla="*/ 400 w 400"/>
                <a:gd name="T113" fmla="*/ 0 h 454"/>
                <a:gd name="T114" fmla="*/ 95 w 400"/>
                <a:gd name="T11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0" h="454">
                  <a:moveTo>
                    <a:pt x="95" y="0"/>
                  </a:moveTo>
                  <a:lnTo>
                    <a:pt x="95" y="82"/>
                  </a:lnTo>
                  <a:lnTo>
                    <a:pt x="94" y="118"/>
                  </a:lnTo>
                  <a:lnTo>
                    <a:pt x="93" y="152"/>
                  </a:lnTo>
                  <a:lnTo>
                    <a:pt x="92" y="182"/>
                  </a:lnTo>
                  <a:lnTo>
                    <a:pt x="90" y="211"/>
                  </a:lnTo>
                  <a:lnTo>
                    <a:pt x="87" y="237"/>
                  </a:lnTo>
                  <a:lnTo>
                    <a:pt x="84" y="260"/>
                  </a:lnTo>
                  <a:lnTo>
                    <a:pt x="80" y="282"/>
                  </a:lnTo>
                  <a:lnTo>
                    <a:pt x="76" y="301"/>
                  </a:lnTo>
                  <a:lnTo>
                    <a:pt x="71" y="316"/>
                  </a:lnTo>
                  <a:lnTo>
                    <a:pt x="66" y="331"/>
                  </a:lnTo>
                  <a:lnTo>
                    <a:pt x="60" y="343"/>
                  </a:lnTo>
                  <a:lnTo>
                    <a:pt x="53" y="353"/>
                  </a:lnTo>
                  <a:lnTo>
                    <a:pt x="49" y="357"/>
                  </a:lnTo>
                  <a:lnTo>
                    <a:pt x="45" y="361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2" y="367"/>
                  </a:lnTo>
                  <a:lnTo>
                    <a:pt x="28" y="369"/>
                  </a:lnTo>
                  <a:lnTo>
                    <a:pt x="23" y="369"/>
                  </a:lnTo>
                  <a:lnTo>
                    <a:pt x="18" y="370"/>
                  </a:lnTo>
                  <a:lnTo>
                    <a:pt x="6" y="369"/>
                  </a:lnTo>
                  <a:lnTo>
                    <a:pt x="0" y="368"/>
                  </a:lnTo>
                  <a:lnTo>
                    <a:pt x="0" y="446"/>
                  </a:lnTo>
                  <a:lnTo>
                    <a:pt x="7" y="448"/>
                  </a:lnTo>
                  <a:lnTo>
                    <a:pt x="15" y="451"/>
                  </a:lnTo>
                  <a:lnTo>
                    <a:pt x="26" y="453"/>
                  </a:lnTo>
                  <a:lnTo>
                    <a:pt x="39" y="454"/>
                  </a:lnTo>
                  <a:lnTo>
                    <a:pt x="47" y="453"/>
                  </a:lnTo>
                  <a:lnTo>
                    <a:pt x="55" y="453"/>
                  </a:lnTo>
                  <a:lnTo>
                    <a:pt x="63" y="452"/>
                  </a:lnTo>
                  <a:lnTo>
                    <a:pt x="70" y="449"/>
                  </a:lnTo>
                  <a:lnTo>
                    <a:pt x="78" y="447"/>
                  </a:lnTo>
                  <a:lnTo>
                    <a:pt x="85" y="444"/>
                  </a:lnTo>
                  <a:lnTo>
                    <a:pt x="92" y="440"/>
                  </a:lnTo>
                  <a:lnTo>
                    <a:pt x="98" y="436"/>
                  </a:lnTo>
                  <a:lnTo>
                    <a:pt x="105" y="432"/>
                  </a:lnTo>
                  <a:lnTo>
                    <a:pt x="111" y="426"/>
                  </a:lnTo>
                  <a:lnTo>
                    <a:pt x="117" y="420"/>
                  </a:lnTo>
                  <a:lnTo>
                    <a:pt x="122" y="413"/>
                  </a:lnTo>
                  <a:lnTo>
                    <a:pt x="128" y="405"/>
                  </a:lnTo>
                  <a:lnTo>
                    <a:pt x="133" y="397"/>
                  </a:lnTo>
                  <a:lnTo>
                    <a:pt x="138" y="387"/>
                  </a:lnTo>
                  <a:lnTo>
                    <a:pt x="142" y="377"/>
                  </a:lnTo>
                  <a:lnTo>
                    <a:pt x="151" y="353"/>
                  </a:lnTo>
                  <a:lnTo>
                    <a:pt x="158" y="327"/>
                  </a:lnTo>
                  <a:lnTo>
                    <a:pt x="164" y="297"/>
                  </a:lnTo>
                  <a:lnTo>
                    <a:pt x="170" y="263"/>
                  </a:lnTo>
                  <a:lnTo>
                    <a:pt x="175" y="225"/>
                  </a:lnTo>
                  <a:lnTo>
                    <a:pt x="178" y="181"/>
                  </a:lnTo>
                  <a:lnTo>
                    <a:pt x="180" y="134"/>
                  </a:lnTo>
                  <a:lnTo>
                    <a:pt x="181" y="82"/>
                  </a:lnTo>
                  <a:lnTo>
                    <a:pt x="309" y="82"/>
                  </a:lnTo>
                  <a:lnTo>
                    <a:pt x="309" y="446"/>
                  </a:lnTo>
                  <a:lnTo>
                    <a:pt x="400" y="446"/>
                  </a:lnTo>
                  <a:lnTo>
                    <a:pt x="40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42"/>
            <p:cNvSpPr>
              <a:spLocks noEditPoints="1"/>
            </p:cNvSpPr>
            <p:nvPr userDrawn="1"/>
          </p:nvSpPr>
          <p:spPr bwMode="auto">
            <a:xfrm>
              <a:off x="2539" y="1736"/>
              <a:ext cx="48" cy="47"/>
            </a:xfrm>
            <a:custGeom>
              <a:avLst/>
              <a:gdLst>
                <a:gd name="T0" fmla="*/ 272 w 473"/>
                <a:gd name="T1" fmla="*/ 461 h 464"/>
                <a:gd name="T2" fmla="*/ 318 w 473"/>
                <a:gd name="T3" fmla="*/ 450 h 464"/>
                <a:gd name="T4" fmla="*/ 359 w 473"/>
                <a:gd name="T5" fmla="*/ 431 h 464"/>
                <a:gd name="T6" fmla="*/ 395 w 473"/>
                <a:gd name="T7" fmla="*/ 405 h 464"/>
                <a:gd name="T8" fmla="*/ 426 w 473"/>
                <a:gd name="T9" fmla="*/ 372 h 464"/>
                <a:gd name="T10" fmla="*/ 450 w 473"/>
                <a:gd name="T11" fmla="*/ 334 h 464"/>
                <a:gd name="T12" fmla="*/ 466 w 473"/>
                <a:gd name="T13" fmla="*/ 291 h 464"/>
                <a:gd name="T14" fmla="*/ 473 w 473"/>
                <a:gd name="T15" fmla="*/ 244 h 464"/>
                <a:gd name="T16" fmla="*/ 470 w 473"/>
                <a:gd name="T17" fmla="*/ 196 h 464"/>
                <a:gd name="T18" fmla="*/ 458 w 473"/>
                <a:gd name="T19" fmla="*/ 151 h 464"/>
                <a:gd name="T20" fmla="*/ 438 w 473"/>
                <a:gd name="T21" fmla="*/ 110 h 464"/>
                <a:gd name="T22" fmla="*/ 411 w 473"/>
                <a:gd name="T23" fmla="*/ 75 h 464"/>
                <a:gd name="T24" fmla="*/ 377 w 473"/>
                <a:gd name="T25" fmla="*/ 46 h 464"/>
                <a:gd name="T26" fmla="*/ 339 w 473"/>
                <a:gd name="T27" fmla="*/ 22 h 464"/>
                <a:gd name="T28" fmla="*/ 295 w 473"/>
                <a:gd name="T29" fmla="*/ 8 h 464"/>
                <a:gd name="T30" fmla="*/ 248 w 473"/>
                <a:gd name="T31" fmla="*/ 0 h 464"/>
                <a:gd name="T32" fmla="*/ 200 w 473"/>
                <a:gd name="T33" fmla="*/ 2 h 464"/>
                <a:gd name="T34" fmla="*/ 154 w 473"/>
                <a:gd name="T35" fmla="*/ 14 h 464"/>
                <a:gd name="T36" fmla="*/ 113 w 473"/>
                <a:gd name="T37" fmla="*/ 33 h 464"/>
                <a:gd name="T38" fmla="*/ 78 w 473"/>
                <a:gd name="T39" fmla="*/ 59 h 464"/>
                <a:gd name="T40" fmla="*/ 47 w 473"/>
                <a:gd name="T41" fmla="*/ 92 h 464"/>
                <a:gd name="T42" fmla="*/ 23 w 473"/>
                <a:gd name="T43" fmla="*/ 130 h 464"/>
                <a:gd name="T44" fmla="*/ 7 w 473"/>
                <a:gd name="T45" fmla="*/ 172 h 464"/>
                <a:gd name="T46" fmla="*/ 1 w 473"/>
                <a:gd name="T47" fmla="*/ 220 h 464"/>
                <a:gd name="T48" fmla="*/ 3 w 473"/>
                <a:gd name="T49" fmla="*/ 268 h 464"/>
                <a:gd name="T50" fmla="*/ 15 w 473"/>
                <a:gd name="T51" fmla="*/ 313 h 464"/>
                <a:gd name="T52" fmla="*/ 35 w 473"/>
                <a:gd name="T53" fmla="*/ 354 h 464"/>
                <a:gd name="T54" fmla="*/ 61 w 473"/>
                <a:gd name="T55" fmla="*/ 389 h 464"/>
                <a:gd name="T56" fmla="*/ 94 w 473"/>
                <a:gd name="T57" fmla="*/ 418 h 464"/>
                <a:gd name="T58" fmla="*/ 133 w 473"/>
                <a:gd name="T59" fmla="*/ 442 h 464"/>
                <a:gd name="T60" fmla="*/ 177 w 473"/>
                <a:gd name="T61" fmla="*/ 456 h 464"/>
                <a:gd name="T62" fmla="*/ 223 w 473"/>
                <a:gd name="T63" fmla="*/ 464 h 464"/>
                <a:gd name="T64" fmla="*/ 207 w 473"/>
                <a:gd name="T65" fmla="*/ 376 h 464"/>
                <a:gd name="T66" fmla="*/ 155 w 473"/>
                <a:gd name="T67" fmla="*/ 355 h 464"/>
                <a:gd name="T68" fmla="*/ 117 w 473"/>
                <a:gd name="T69" fmla="*/ 317 h 464"/>
                <a:gd name="T70" fmla="*/ 96 w 473"/>
                <a:gd name="T71" fmla="*/ 263 h 464"/>
                <a:gd name="T72" fmla="*/ 96 w 473"/>
                <a:gd name="T73" fmla="*/ 201 h 464"/>
                <a:gd name="T74" fmla="*/ 117 w 473"/>
                <a:gd name="T75" fmla="*/ 148 h 464"/>
                <a:gd name="T76" fmla="*/ 155 w 473"/>
                <a:gd name="T77" fmla="*/ 109 h 464"/>
                <a:gd name="T78" fmla="*/ 207 w 473"/>
                <a:gd name="T79" fmla="*/ 88 h 464"/>
                <a:gd name="T80" fmla="*/ 266 w 473"/>
                <a:gd name="T81" fmla="*/ 88 h 464"/>
                <a:gd name="T82" fmla="*/ 318 w 473"/>
                <a:gd name="T83" fmla="*/ 109 h 464"/>
                <a:gd name="T84" fmla="*/ 355 w 473"/>
                <a:gd name="T85" fmla="*/ 148 h 464"/>
                <a:gd name="T86" fmla="*/ 376 w 473"/>
                <a:gd name="T87" fmla="*/ 201 h 464"/>
                <a:gd name="T88" fmla="*/ 376 w 473"/>
                <a:gd name="T89" fmla="*/ 263 h 464"/>
                <a:gd name="T90" fmla="*/ 355 w 473"/>
                <a:gd name="T91" fmla="*/ 317 h 464"/>
                <a:gd name="T92" fmla="*/ 318 w 473"/>
                <a:gd name="T93" fmla="*/ 355 h 464"/>
                <a:gd name="T94" fmla="*/ 266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8" y="464"/>
                  </a:lnTo>
                  <a:lnTo>
                    <a:pt x="260" y="463"/>
                  </a:lnTo>
                  <a:lnTo>
                    <a:pt x="272" y="461"/>
                  </a:lnTo>
                  <a:lnTo>
                    <a:pt x="283" y="460"/>
                  </a:lnTo>
                  <a:lnTo>
                    <a:pt x="295" y="456"/>
                  </a:lnTo>
                  <a:lnTo>
                    <a:pt x="306" y="453"/>
                  </a:lnTo>
                  <a:lnTo>
                    <a:pt x="318" y="450"/>
                  </a:lnTo>
                  <a:lnTo>
                    <a:pt x="328" y="446"/>
                  </a:lnTo>
                  <a:lnTo>
                    <a:pt x="339" y="442"/>
                  </a:lnTo>
                  <a:lnTo>
                    <a:pt x="349" y="436"/>
                  </a:lnTo>
                  <a:lnTo>
                    <a:pt x="359" y="431"/>
                  </a:lnTo>
                  <a:lnTo>
                    <a:pt x="368" y="425"/>
                  </a:lnTo>
                  <a:lnTo>
                    <a:pt x="377" y="418"/>
                  </a:lnTo>
                  <a:lnTo>
                    <a:pt x="387" y="412"/>
                  </a:lnTo>
                  <a:lnTo>
                    <a:pt x="395" y="405"/>
                  </a:lnTo>
                  <a:lnTo>
                    <a:pt x="404" y="397"/>
                  </a:lnTo>
                  <a:lnTo>
                    <a:pt x="411" y="389"/>
                  </a:lnTo>
                  <a:lnTo>
                    <a:pt x="418" y="380"/>
                  </a:lnTo>
                  <a:lnTo>
                    <a:pt x="426" y="372"/>
                  </a:lnTo>
                  <a:lnTo>
                    <a:pt x="432" y="363"/>
                  </a:lnTo>
                  <a:lnTo>
                    <a:pt x="438" y="354"/>
                  </a:lnTo>
                  <a:lnTo>
                    <a:pt x="445" y="344"/>
                  </a:lnTo>
                  <a:lnTo>
                    <a:pt x="450" y="334"/>
                  </a:lnTo>
                  <a:lnTo>
                    <a:pt x="454" y="323"/>
                  </a:lnTo>
                  <a:lnTo>
                    <a:pt x="458" y="313"/>
                  </a:lnTo>
                  <a:lnTo>
                    <a:pt x="462" y="302"/>
                  </a:lnTo>
                  <a:lnTo>
                    <a:pt x="466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2" y="256"/>
                  </a:lnTo>
                  <a:lnTo>
                    <a:pt x="473" y="244"/>
                  </a:lnTo>
                  <a:lnTo>
                    <a:pt x="473" y="231"/>
                  </a:lnTo>
                  <a:lnTo>
                    <a:pt x="473" y="220"/>
                  </a:lnTo>
                  <a:lnTo>
                    <a:pt x="472" y="207"/>
                  </a:lnTo>
                  <a:lnTo>
                    <a:pt x="470" y="196"/>
                  </a:lnTo>
                  <a:lnTo>
                    <a:pt x="468" y="184"/>
                  </a:lnTo>
                  <a:lnTo>
                    <a:pt x="466" y="172"/>
                  </a:lnTo>
                  <a:lnTo>
                    <a:pt x="462" y="162"/>
                  </a:lnTo>
                  <a:lnTo>
                    <a:pt x="458" y="151"/>
                  </a:lnTo>
                  <a:lnTo>
                    <a:pt x="454" y="141"/>
                  </a:lnTo>
                  <a:lnTo>
                    <a:pt x="450" y="130"/>
                  </a:lnTo>
                  <a:lnTo>
                    <a:pt x="445" y="119"/>
                  </a:lnTo>
                  <a:lnTo>
                    <a:pt x="438" y="110"/>
                  </a:lnTo>
                  <a:lnTo>
                    <a:pt x="432" y="100"/>
                  </a:lnTo>
                  <a:lnTo>
                    <a:pt x="426" y="92"/>
                  </a:lnTo>
                  <a:lnTo>
                    <a:pt x="418" y="83"/>
                  </a:lnTo>
                  <a:lnTo>
                    <a:pt x="411" y="75"/>
                  </a:lnTo>
                  <a:lnTo>
                    <a:pt x="404" y="67"/>
                  </a:lnTo>
                  <a:lnTo>
                    <a:pt x="395" y="59"/>
                  </a:lnTo>
                  <a:lnTo>
                    <a:pt x="387" y="52"/>
                  </a:lnTo>
                  <a:lnTo>
                    <a:pt x="377" y="46"/>
                  </a:lnTo>
                  <a:lnTo>
                    <a:pt x="368" y="39"/>
                  </a:lnTo>
                  <a:lnTo>
                    <a:pt x="359" y="33"/>
                  </a:lnTo>
                  <a:lnTo>
                    <a:pt x="349" y="28"/>
                  </a:lnTo>
                  <a:lnTo>
                    <a:pt x="339" y="22"/>
                  </a:lnTo>
                  <a:lnTo>
                    <a:pt x="328" y="18"/>
                  </a:lnTo>
                  <a:lnTo>
                    <a:pt x="318" y="14"/>
                  </a:lnTo>
                  <a:lnTo>
                    <a:pt x="306" y="11"/>
                  </a:lnTo>
                  <a:lnTo>
                    <a:pt x="295" y="8"/>
                  </a:lnTo>
                  <a:lnTo>
                    <a:pt x="283" y="4"/>
                  </a:lnTo>
                  <a:lnTo>
                    <a:pt x="272" y="2"/>
                  </a:lnTo>
                  <a:lnTo>
                    <a:pt x="260" y="1"/>
                  </a:lnTo>
                  <a:lnTo>
                    <a:pt x="248" y="0"/>
                  </a:lnTo>
                  <a:lnTo>
                    <a:pt x="236" y="0"/>
                  </a:lnTo>
                  <a:lnTo>
                    <a:pt x="223" y="0"/>
                  </a:lnTo>
                  <a:lnTo>
                    <a:pt x="212" y="1"/>
                  </a:lnTo>
                  <a:lnTo>
                    <a:pt x="200" y="2"/>
                  </a:lnTo>
                  <a:lnTo>
                    <a:pt x="189" y="4"/>
                  </a:lnTo>
                  <a:lnTo>
                    <a:pt x="177" y="8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4" y="28"/>
                  </a:lnTo>
                  <a:lnTo>
                    <a:pt x="113" y="33"/>
                  </a:lnTo>
                  <a:lnTo>
                    <a:pt x="104" y="39"/>
                  </a:lnTo>
                  <a:lnTo>
                    <a:pt x="94" y="46"/>
                  </a:lnTo>
                  <a:lnTo>
                    <a:pt x="86" y="52"/>
                  </a:lnTo>
                  <a:lnTo>
                    <a:pt x="78" y="59"/>
                  </a:lnTo>
                  <a:lnTo>
                    <a:pt x="69" y="67"/>
                  </a:lnTo>
                  <a:lnTo>
                    <a:pt x="61" y="75"/>
                  </a:lnTo>
                  <a:lnTo>
                    <a:pt x="53" y="83"/>
                  </a:lnTo>
                  <a:lnTo>
                    <a:pt x="47" y="92"/>
                  </a:lnTo>
                  <a:lnTo>
                    <a:pt x="40" y="100"/>
                  </a:lnTo>
                  <a:lnTo>
                    <a:pt x="35" y="110"/>
                  </a:lnTo>
                  <a:lnTo>
                    <a:pt x="28" y="119"/>
                  </a:lnTo>
                  <a:lnTo>
                    <a:pt x="23" y="130"/>
                  </a:lnTo>
                  <a:lnTo>
                    <a:pt x="19" y="141"/>
                  </a:lnTo>
                  <a:lnTo>
                    <a:pt x="15" y="151"/>
                  </a:lnTo>
                  <a:lnTo>
                    <a:pt x="10" y="162"/>
                  </a:lnTo>
                  <a:lnTo>
                    <a:pt x="7" y="172"/>
                  </a:lnTo>
                  <a:lnTo>
                    <a:pt x="5" y="184"/>
                  </a:lnTo>
                  <a:lnTo>
                    <a:pt x="3" y="196"/>
                  </a:lnTo>
                  <a:lnTo>
                    <a:pt x="1" y="207"/>
                  </a:lnTo>
                  <a:lnTo>
                    <a:pt x="1" y="220"/>
                  </a:lnTo>
                  <a:lnTo>
                    <a:pt x="0" y="231"/>
                  </a:lnTo>
                  <a:lnTo>
                    <a:pt x="1" y="244"/>
                  </a:lnTo>
                  <a:lnTo>
                    <a:pt x="1" y="256"/>
                  </a:lnTo>
                  <a:lnTo>
                    <a:pt x="3" y="268"/>
                  </a:lnTo>
                  <a:lnTo>
                    <a:pt x="5" y="280"/>
                  </a:lnTo>
                  <a:lnTo>
                    <a:pt x="7" y="291"/>
                  </a:lnTo>
                  <a:lnTo>
                    <a:pt x="10" y="302"/>
                  </a:lnTo>
                  <a:lnTo>
                    <a:pt x="15" y="313"/>
                  </a:lnTo>
                  <a:lnTo>
                    <a:pt x="19" y="323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5" y="354"/>
                  </a:lnTo>
                  <a:lnTo>
                    <a:pt x="40" y="363"/>
                  </a:lnTo>
                  <a:lnTo>
                    <a:pt x="47" y="372"/>
                  </a:lnTo>
                  <a:lnTo>
                    <a:pt x="53" y="380"/>
                  </a:lnTo>
                  <a:lnTo>
                    <a:pt x="61" y="389"/>
                  </a:lnTo>
                  <a:lnTo>
                    <a:pt x="69" y="397"/>
                  </a:lnTo>
                  <a:lnTo>
                    <a:pt x="78" y="405"/>
                  </a:lnTo>
                  <a:lnTo>
                    <a:pt x="86" y="412"/>
                  </a:lnTo>
                  <a:lnTo>
                    <a:pt x="94" y="418"/>
                  </a:lnTo>
                  <a:lnTo>
                    <a:pt x="104" y="425"/>
                  </a:lnTo>
                  <a:lnTo>
                    <a:pt x="113" y="431"/>
                  </a:lnTo>
                  <a:lnTo>
                    <a:pt x="124" y="436"/>
                  </a:lnTo>
                  <a:lnTo>
                    <a:pt x="133" y="442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6" y="453"/>
                  </a:lnTo>
                  <a:lnTo>
                    <a:pt x="177" y="456"/>
                  </a:lnTo>
                  <a:lnTo>
                    <a:pt x="189" y="460"/>
                  </a:lnTo>
                  <a:lnTo>
                    <a:pt x="200" y="461"/>
                  </a:lnTo>
                  <a:lnTo>
                    <a:pt x="212" y="463"/>
                  </a:lnTo>
                  <a:lnTo>
                    <a:pt x="223" y="464"/>
                  </a:lnTo>
                  <a:lnTo>
                    <a:pt x="236" y="464"/>
                  </a:lnTo>
                  <a:close/>
                  <a:moveTo>
                    <a:pt x="237" y="379"/>
                  </a:moveTo>
                  <a:lnTo>
                    <a:pt x="221" y="378"/>
                  </a:lnTo>
                  <a:lnTo>
                    <a:pt x="207" y="376"/>
                  </a:lnTo>
                  <a:lnTo>
                    <a:pt x="193" y="373"/>
                  </a:lnTo>
                  <a:lnTo>
                    <a:pt x="179" y="368"/>
                  </a:lnTo>
                  <a:lnTo>
                    <a:pt x="167" y="362"/>
                  </a:lnTo>
                  <a:lnTo>
                    <a:pt x="155" y="355"/>
                  </a:lnTo>
                  <a:lnTo>
                    <a:pt x="144" y="348"/>
                  </a:lnTo>
                  <a:lnTo>
                    <a:pt x="134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5" y="292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4" y="248"/>
                  </a:lnTo>
                  <a:lnTo>
                    <a:pt x="93" y="231"/>
                  </a:lnTo>
                  <a:lnTo>
                    <a:pt x="94" y="216"/>
                  </a:lnTo>
                  <a:lnTo>
                    <a:pt x="96" y="201"/>
                  </a:lnTo>
                  <a:lnTo>
                    <a:pt x="100" y="186"/>
                  </a:lnTo>
                  <a:lnTo>
                    <a:pt x="105" y="172"/>
                  </a:lnTo>
                  <a:lnTo>
                    <a:pt x="110" y="160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4" y="126"/>
                  </a:lnTo>
                  <a:lnTo>
                    <a:pt x="144" y="116"/>
                  </a:lnTo>
                  <a:lnTo>
                    <a:pt x="155" y="109"/>
                  </a:lnTo>
                  <a:lnTo>
                    <a:pt x="167" y="102"/>
                  </a:lnTo>
                  <a:lnTo>
                    <a:pt x="179" y="95"/>
                  </a:lnTo>
                  <a:lnTo>
                    <a:pt x="193" y="91"/>
                  </a:lnTo>
                  <a:lnTo>
                    <a:pt x="207" y="88"/>
                  </a:lnTo>
                  <a:lnTo>
                    <a:pt x="221" y="86"/>
                  </a:lnTo>
                  <a:lnTo>
                    <a:pt x="237" y="85"/>
                  </a:lnTo>
                  <a:lnTo>
                    <a:pt x="252" y="86"/>
                  </a:lnTo>
                  <a:lnTo>
                    <a:pt x="266" y="88"/>
                  </a:lnTo>
                  <a:lnTo>
                    <a:pt x="280" y="91"/>
                  </a:lnTo>
                  <a:lnTo>
                    <a:pt x="294" y="95"/>
                  </a:lnTo>
                  <a:lnTo>
                    <a:pt x="306" y="102"/>
                  </a:lnTo>
                  <a:lnTo>
                    <a:pt x="318" y="109"/>
                  </a:lnTo>
                  <a:lnTo>
                    <a:pt x="328" y="116"/>
                  </a:lnTo>
                  <a:lnTo>
                    <a:pt x="339" y="126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3" y="160"/>
                  </a:lnTo>
                  <a:lnTo>
                    <a:pt x="368" y="172"/>
                  </a:lnTo>
                  <a:lnTo>
                    <a:pt x="373" y="186"/>
                  </a:lnTo>
                  <a:lnTo>
                    <a:pt x="376" y="201"/>
                  </a:lnTo>
                  <a:lnTo>
                    <a:pt x="379" y="216"/>
                  </a:lnTo>
                  <a:lnTo>
                    <a:pt x="380" y="231"/>
                  </a:lnTo>
                  <a:lnTo>
                    <a:pt x="379" y="248"/>
                  </a:lnTo>
                  <a:lnTo>
                    <a:pt x="376" y="263"/>
                  </a:lnTo>
                  <a:lnTo>
                    <a:pt x="373" y="278"/>
                  </a:lnTo>
                  <a:lnTo>
                    <a:pt x="368" y="292"/>
                  </a:lnTo>
                  <a:lnTo>
                    <a:pt x="363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9" y="338"/>
                  </a:lnTo>
                  <a:lnTo>
                    <a:pt x="328" y="348"/>
                  </a:lnTo>
                  <a:lnTo>
                    <a:pt x="318" y="355"/>
                  </a:lnTo>
                  <a:lnTo>
                    <a:pt x="306" y="362"/>
                  </a:lnTo>
                  <a:lnTo>
                    <a:pt x="294" y="368"/>
                  </a:lnTo>
                  <a:lnTo>
                    <a:pt x="280" y="373"/>
                  </a:lnTo>
                  <a:lnTo>
                    <a:pt x="266" y="376"/>
                  </a:lnTo>
                  <a:lnTo>
                    <a:pt x="252" y="378"/>
                  </a:lnTo>
                  <a:lnTo>
                    <a:pt x="237" y="379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2594" y="1737"/>
              <a:ext cx="29" cy="45"/>
            </a:xfrm>
            <a:custGeom>
              <a:avLst/>
              <a:gdLst>
                <a:gd name="T0" fmla="*/ 0 w 286"/>
                <a:gd name="T1" fmla="*/ 446 h 446"/>
                <a:gd name="T2" fmla="*/ 92 w 286"/>
                <a:gd name="T3" fmla="*/ 446 h 446"/>
                <a:gd name="T4" fmla="*/ 92 w 286"/>
                <a:gd name="T5" fmla="*/ 82 h 446"/>
                <a:gd name="T6" fmla="*/ 286 w 286"/>
                <a:gd name="T7" fmla="*/ 82 h 446"/>
                <a:gd name="T8" fmla="*/ 286 w 286"/>
                <a:gd name="T9" fmla="*/ 0 h 446"/>
                <a:gd name="T10" fmla="*/ 0 w 286"/>
                <a:gd name="T11" fmla="*/ 0 h 446"/>
                <a:gd name="T12" fmla="*/ 0 w 286"/>
                <a:gd name="T13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" h="446">
                  <a:moveTo>
                    <a:pt x="0" y="446"/>
                  </a:moveTo>
                  <a:lnTo>
                    <a:pt x="92" y="446"/>
                  </a:lnTo>
                  <a:lnTo>
                    <a:pt x="92" y="82"/>
                  </a:lnTo>
                  <a:lnTo>
                    <a:pt x="286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2630" y="1736"/>
              <a:ext cx="38" cy="47"/>
            </a:xfrm>
            <a:custGeom>
              <a:avLst/>
              <a:gdLst>
                <a:gd name="T0" fmla="*/ 351 w 382"/>
                <a:gd name="T1" fmla="*/ 0 h 464"/>
                <a:gd name="T2" fmla="*/ 91 w 382"/>
                <a:gd name="T3" fmla="*/ 283 h 464"/>
                <a:gd name="T4" fmla="*/ 91 w 382"/>
                <a:gd name="T5" fmla="*/ 9 h 464"/>
                <a:gd name="T6" fmla="*/ 0 w 382"/>
                <a:gd name="T7" fmla="*/ 9 h 464"/>
                <a:gd name="T8" fmla="*/ 0 w 382"/>
                <a:gd name="T9" fmla="*/ 464 h 464"/>
                <a:gd name="T10" fmla="*/ 30 w 382"/>
                <a:gd name="T11" fmla="*/ 464 h 464"/>
                <a:gd name="T12" fmla="*/ 290 w 382"/>
                <a:gd name="T13" fmla="*/ 179 h 464"/>
                <a:gd name="T14" fmla="*/ 290 w 382"/>
                <a:gd name="T15" fmla="*/ 455 h 464"/>
                <a:gd name="T16" fmla="*/ 382 w 382"/>
                <a:gd name="T17" fmla="*/ 455 h 464"/>
                <a:gd name="T18" fmla="*/ 382 w 382"/>
                <a:gd name="T19" fmla="*/ 0 h 464"/>
                <a:gd name="T20" fmla="*/ 351 w 382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2" h="464">
                  <a:moveTo>
                    <a:pt x="351" y="0"/>
                  </a:moveTo>
                  <a:lnTo>
                    <a:pt x="91" y="283"/>
                  </a:lnTo>
                  <a:lnTo>
                    <a:pt x="91" y="9"/>
                  </a:lnTo>
                  <a:lnTo>
                    <a:pt x="0" y="9"/>
                  </a:lnTo>
                  <a:lnTo>
                    <a:pt x="0" y="464"/>
                  </a:lnTo>
                  <a:lnTo>
                    <a:pt x="30" y="464"/>
                  </a:lnTo>
                  <a:lnTo>
                    <a:pt x="290" y="179"/>
                  </a:lnTo>
                  <a:lnTo>
                    <a:pt x="290" y="455"/>
                  </a:lnTo>
                  <a:lnTo>
                    <a:pt x="382" y="455"/>
                  </a:lnTo>
                  <a:lnTo>
                    <a:pt x="382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2678" y="1720"/>
              <a:ext cx="38" cy="63"/>
            </a:xfrm>
            <a:custGeom>
              <a:avLst/>
              <a:gdLst>
                <a:gd name="T0" fmla="*/ 216 w 381"/>
                <a:gd name="T1" fmla="*/ 128 h 625"/>
                <a:gd name="T2" fmla="*/ 239 w 381"/>
                <a:gd name="T3" fmla="*/ 124 h 625"/>
                <a:gd name="T4" fmla="*/ 260 w 381"/>
                <a:gd name="T5" fmla="*/ 116 h 625"/>
                <a:gd name="T6" fmla="*/ 279 w 381"/>
                <a:gd name="T7" fmla="*/ 103 h 625"/>
                <a:gd name="T8" fmla="*/ 294 w 381"/>
                <a:gd name="T9" fmla="*/ 88 h 625"/>
                <a:gd name="T10" fmla="*/ 307 w 381"/>
                <a:gd name="T11" fmla="*/ 69 h 625"/>
                <a:gd name="T12" fmla="*/ 314 w 381"/>
                <a:gd name="T13" fmla="*/ 47 h 625"/>
                <a:gd name="T14" fmla="*/ 318 w 381"/>
                <a:gd name="T15" fmla="*/ 23 h 625"/>
                <a:gd name="T16" fmla="*/ 319 w 381"/>
                <a:gd name="T17" fmla="*/ 0 h 625"/>
                <a:gd name="T18" fmla="*/ 247 w 381"/>
                <a:gd name="T19" fmla="*/ 12 h 625"/>
                <a:gd name="T20" fmla="*/ 244 w 381"/>
                <a:gd name="T21" fmla="*/ 34 h 625"/>
                <a:gd name="T22" fmla="*/ 235 w 381"/>
                <a:gd name="T23" fmla="*/ 50 h 625"/>
                <a:gd name="T24" fmla="*/ 222 w 381"/>
                <a:gd name="T25" fmla="*/ 61 h 625"/>
                <a:gd name="T26" fmla="*/ 204 w 381"/>
                <a:gd name="T27" fmla="*/ 64 h 625"/>
                <a:gd name="T28" fmla="*/ 185 w 381"/>
                <a:gd name="T29" fmla="*/ 61 h 625"/>
                <a:gd name="T30" fmla="*/ 171 w 381"/>
                <a:gd name="T31" fmla="*/ 50 h 625"/>
                <a:gd name="T32" fmla="*/ 163 w 381"/>
                <a:gd name="T33" fmla="*/ 34 h 625"/>
                <a:gd name="T34" fmla="*/ 160 w 381"/>
                <a:gd name="T35" fmla="*/ 12 h 625"/>
                <a:gd name="T36" fmla="*/ 86 w 381"/>
                <a:gd name="T37" fmla="*/ 0 h 625"/>
                <a:gd name="T38" fmla="*/ 87 w 381"/>
                <a:gd name="T39" fmla="*/ 23 h 625"/>
                <a:gd name="T40" fmla="*/ 92 w 381"/>
                <a:gd name="T41" fmla="*/ 47 h 625"/>
                <a:gd name="T42" fmla="*/ 100 w 381"/>
                <a:gd name="T43" fmla="*/ 69 h 625"/>
                <a:gd name="T44" fmla="*/ 111 w 381"/>
                <a:gd name="T45" fmla="*/ 88 h 625"/>
                <a:gd name="T46" fmla="*/ 127 w 381"/>
                <a:gd name="T47" fmla="*/ 103 h 625"/>
                <a:gd name="T48" fmla="*/ 146 w 381"/>
                <a:gd name="T49" fmla="*/ 116 h 625"/>
                <a:gd name="T50" fmla="*/ 167 w 381"/>
                <a:gd name="T51" fmla="*/ 124 h 625"/>
                <a:gd name="T52" fmla="*/ 190 w 381"/>
                <a:gd name="T53" fmla="*/ 128 h 625"/>
                <a:gd name="T54" fmla="*/ 351 w 381"/>
                <a:gd name="T55" fmla="*/ 161 h 625"/>
                <a:gd name="T56" fmla="*/ 90 w 381"/>
                <a:gd name="T57" fmla="*/ 170 h 625"/>
                <a:gd name="T58" fmla="*/ 0 w 381"/>
                <a:gd name="T59" fmla="*/ 625 h 625"/>
                <a:gd name="T60" fmla="*/ 290 w 381"/>
                <a:gd name="T61" fmla="*/ 340 h 625"/>
                <a:gd name="T62" fmla="*/ 381 w 381"/>
                <a:gd name="T63" fmla="*/ 616 h 625"/>
                <a:gd name="T64" fmla="*/ 351 w 381"/>
                <a:gd name="T65" fmla="*/ 16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1" h="625">
                  <a:moveTo>
                    <a:pt x="204" y="129"/>
                  </a:moveTo>
                  <a:lnTo>
                    <a:pt x="216" y="128"/>
                  </a:lnTo>
                  <a:lnTo>
                    <a:pt x="228" y="127"/>
                  </a:lnTo>
                  <a:lnTo>
                    <a:pt x="239" y="124"/>
                  </a:lnTo>
                  <a:lnTo>
                    <a:pt x="250" y="121"/>
                  </a:lnTo>
                  <a:lnTo>
                    <a:pt x="260" y="116"/>
                  </a:lnTo>
                  <a:lnTo>
                    <a:pt x="270" y="110"/>
                  </a:lnTo>
                  <a:lnTo>
                    <a:pt x="279" y="103"/>
                  </a:lnTo>
                  <a:lnTo>
                    <a:pt x="287" y="96"/>
                  </a:lnTo>
                  <a:lnTo>
                    <a:pt x="294" y="88"/>
                  </a:lnTo>
                  <a:lnTo>
                    <a:pt x="300" y="79"/>
                  </a:lnTo>
                  <a:lnTo>
                    <a:pt x="307" y="69"/>
                  </a:lnTo>
                  <a:lnTo>
                    <a:pt x="311" y="59"/>
                  </a:lnTo>
                  <a:lnTo>
                    <a:pt x="314" y="47"/>
                  </a:lnTo>
                  <a:lnTo>
                    <a:pt x="317" y="35"/>
                  </a:lnTo>
                  <a:lnTo>
                    <a:pt x="318" y="23"/>
                  </a:lnTo>
                  <a:lnTo>
                    <a:pt x="319" y="10"/>
                  </a:lnTo>
                  <a:lnTo>
                    <a:pt x="319" y="0"/>
                  </a:lnTo>
                  <a:lnTo>
                    <a:pt x="247" y="0"/>
                  </a:lnTo>
                  <a:lnTo>
                    <a:pt x="247" y="12"/>
                  </a:lnTo>
                  <a:lnTo>
                    <a:pt x="247" y="24"/>
                  </a:lnTo>
                  <a:lnTo>
                    <a:pt x="244" y="34"/>
                  </a:lnTo>
                  <a:lnTo>
                    <a:pt x="240" y="43"/>
                  </a:lnTo>
                  <a:lnTo>
                    <a:pt x="235" y="50"/>
                  </a:lnTo>
                  <a:lnTo>
                    <a:pt x="229" y="57"/>
                  </a:lnTo>
                  <a:lnTo>
                    <a:pt x="222" y="61"/>
                  </a:lnTo>
                  <a:lnTo>
                    <a:pt x="213" y="63"/>
                  </a:lnTo>
                  <a:lnTo>
                    <a:pt x="204" y="64"/>
                  </a:lnTo>
                  <a:lnTo>
                    <a:pt x="193" y="63"/>
                  </a:lnTo>
                  <a:lnTo>
                    <a:pt x="185" y="61"/>
                  </a:lnTo>
                  <a:lnTo>
                    <a:pt x="176" y="57"/>
                  </a:lnTo>
                  <a:lnTo>
                    <a:pt x="171" y="50"/>
                  </a:lnTo>
                  <a:lnTo>
                    <a:pt x="166" y="43"/>
                  </a:lnTo>
                  <a:lnTo>
                    <a:pt x="163" y="34"/>
                  </a:lnTo>
                  <a:lnTo>
                    <a:pt x="160" y="24"/>
                  </a:lnTo>
                  <a:lnTo>
                    <a:pt x="160" y="12"/>
                  </a:lnTo>
                  <a:lnTo>
                    <a:pt x="160" y="0"/>
                  </a:lnTo>
                  <a:lnTo>
                    <a:pt x="86" y="0"/>
                  </a:lnTo>
                  <a:lnTo>
                    <a:pt x="86" y="10"/>
                  </a:lnTo>
                  <a:lnTo>
                    <a:pt x="87" y="23"/>
                  </a:lnTo>
                  <a:lnTo>
                    <a:pt x="89" y="35"/>
                  </a:lnTo>
                  <a:lnTo>
                    <a:pt x="92" y="47"/>
                  </a:lnTo>
                  <a:lnTo>
                    <a:pt x="96" y="59"/>
                  </a:lnTo>
                  <a:lnTo>
                    <a:pt x="100" y="69"/>
                  </a:lnTo>
                  <a:lnTo>
                    <a:pt x="105" y="79"/>
                  </a:lnTo>
                  <a:lnTo>
                    <a:pt x="111" y="88"/>
                  </a:lnTo>
                  <a:lnTo>
                    <a:pt x="119" y="96"/>
                  </a:lnTo>
                  <a:lnTo>
                    <a:pt x="127" y="103"/>
                  </a:lnTo>
                  <a:lnTo>
                    <a:pt x="137" y="110"/>
                  </a:lnTo>
                  <a:lnTo>
                    <a:pt x="146" y="116"/>
                  </a:lnTo>
                  <a:lnTo>
                    <a:pt x="157" y="121"/>
                  </a:lnTo>
                  <a:lnTo>
                    <a:pt x="167" y="124"/>
                  </a:lnTo>
                  <a:lnTo>
                    <a:pt x="179" y="127"/>
                  </a:lnTo>
                  <a:lnTo>
                    <a:pt x="190" y="128"/>
                  </a:lnTo>
                  <a:lnTo>
                    <a:pt x="204" y="129"/>
                  </a:lnTo>
                  <a:close/>
                  <a:moveTo>
                    <a:pt x="351" y="161"/>
                  </a:moveTo>
                  <a:lnTo>
                    <a:pt x="90" y="444"/>
                  </a:lnTo>
                  <a:lnTo>
                    <a:pt x="90" y="170"/>
                  </a:lnTo>
                  <a:lnTo>
                    <a:pt x="0" y="170"/>
                  </a:lnTo>
                  <a:lnTo>
                    <a:pt x="0" y="625"/>
                  </a:lnTo>
                  <a:lnTo>
                    <a:pt x="30" y="625"/>
                  </a:lnTo>
                  <a:lnTo>
                    <a:pt x="290" y="340"/>
                  </a:lnTo>
                  <a:lnTo>
                    <a:pt x="290" y="616"/>
                  </a:lnTo>
                  <a:lnTo>
                    <a:pt x="381" y="616"/>
                  </a:lnTo>
                  <a:lnTo>
                    <a:pt x="381" y="161"/>
                  </a:lnTo>
                  <a:lnTo>
                    <a:pt x="351" y="161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6660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249410" y="1979432"/>
            <a:ext cx="708974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ML Classic</a:t>
            </a:r>
          </a:p>
          <a:p>
            <a:pPr algn="l"/>
            <a:r>
              <a:rPr lang="ru-RU" sz="3600" b="1" spc="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Команда Гусенички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49410" y="3171914"/>
            <a:ext cx="82994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Состав команды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Зайнулин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Владислав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Алибеков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Андрей 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Мануйлова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Екатерина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2867050" y="642103"/>
            <a:ext cx="2663831" cy="260353"/>
            <a:chOff x="1066862" y="4422599"/>
            <a:chExt cx="2663831" cy="260353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066862" y="4422599"/>
              <a:ext cx="884239" cy="260353"/>
            </a:xfrm>
            <a:custGeom>
              <a:avLst/>
              <a:gdLst>
                <a:gd name="T0" fmla="*/ 3876 w 5569"/>
                <a:gd name="T1" fmla="*/ 464 h 1640"/>
                <a:gd name="T2" fmla="*/ 3708 w 5569"/>
                <a:gd name="T3" fmla="*/ 916 h 1640"/>
                <a:gd name="T4" fmla="*/ 1773 w 5569"/>
                <a:gd name="T5" fmla="*/ 142 h 1640"/>
                <a:gd name="T6" fmla="*/ 1918 w 5569"/>
                <a:gd name="T7" fmla="*/ 0 h 1640"/>
                <a:gd name="T8" fmla="*/ 1773 w 5569"/>
                <a:gd name="T9" fmla="*/ 142 h 1640"/>
                <a:gd name="T10" fmla="*/ 1455 w 5569"/>
                <a:gd name="T11" fmla="*/ 961 h 1640"/>
                <a:gd name="T12" fmla="*/ 1408 w 5569"/>
                <a:gd name="T13" fmla="*/ 1540 h 1640"/>
                <a:gd name="T14" fmla="*/ 1356 w 5569"/>
                <a:gd name="T15" fmla="*/ 1640 h 1640"/>
                <a:gd name="T16" fmla="*/ 1457 w 5569"/>
                <a:gd name="T17" fmla="*/ 1541 h 1640"/>
                <a:gd name="T18" fmla="*/ 1550 w 5569"/>
                <a:gd name="T19" fmla="*/ 1448 h 1640"/>
                <a:gd name="T20" fmla="*/ 2430 w 5569"/>
                <a:gd name="T21" fmla="*/ 674 h 1640"/>
                <a:gd name="T22" fmla="*/ 2749 w 5569"/>
                <a:gd name="T23" fmla="*/ 1448 h 1640"/>
                <a:gd name="T24" fmla="*/ 2474 w 5569"/>
                <a:gd name="T25" fmla="*/ 142 h 1640"/>
                <a:gd name="T26" fmla="*/ 1773 w 5569"/>
                <a:gd name="T27" fmla="*/ 142 h 1640"/>
                <a:gd name="T28" fmla="*/ 56 w 5569"/>
                <a:gd name="T29" fmla="*/ 529 h 1640"/>
                <a:gd name="T30" fmla="*/ 776 w 5569"/>
                <a:gd name="T31" fmla="*/ 1448 h 1640"/>
                <a:gd name="T32" fmla="*/ 1350 w 5569"/>
                <a:gd name="T33" fmla="*/ 1490 h 1640"/>
                <a:gd name="T34" fmla="*/ 1031 w 5569"/>
                <a:gd name="T35" fmla="*/ 142 h 1640"/>
                <a:gd name="T36" fmla="*/ 863 w 5569"/>
                <a:gd name="T37" fmla="*/ 1126 h 1640"/>
                <a:gd name="T38" fmla="*/ 544 w 5569"/>
                <a:gd name="T39" fmla="*/ 142 h 1640"/>
                <a:gd name="T40" fmla="*/ 374 w 5569"/>
                <a:gd name="T41" fmla="*/ 1126 h 1640"/>
                <a:gd name="T42" fmla="*/ 0 w 5569"/>
                <a:gd name="T43" fmla="*/ 142 h 1640"/>
                <a:gd name="T44" fmla="*/ 3221 w 5569"/>
                <a:gd name="T45" fmla="*/ 464 h 1640"/>
                <a:gd name="T46" fmla="*/ 3390 w 5569"/>
                <a:gd name="T47" fmla="*/ 916 h 1640"/>
                <a:gd name="T48" fmla="*/ 3221 w 5569"/>
                <a:gd name="T49" fmla="*/ 464 h 1640"/>
                <a:gd name="T50" fmla="*/ 2819 w 5569"/>
                <a:gd name="T51" fmla="*/ 1325 h 1640"/>
                <a:gd name="T52" fmla="*/ 2901 w 5569"/>
                <a:gd name="T53" fmla="*/ 1447 h 1640"/>
                <a:gd name="T54" fmla="*/ 3168 w 5569"/>
                <a:gd name="T55" fmla="*/ 1328 h 1640"/>
                <a:gd name="T56" fmla="*/ 3390 w 5569"/>
                <a:gd name="T57" fmla="*/ 1237 h 1640"/>
                <a:gd name="T58" fmla="*/ 3707 w 5569"/>
                <a:gd name="T59" fmla="*/ 1447 h 1640"/>
                <a:gd name="T60" fmla="*/ 4285 w 5569"/>
                <a:gd name="T61" fmla="*/ 1236 h 1640"/>
                <a:gd name="T62" fmla="*/ 4418 w 5569"/>
                <a:gd name="T63" fmla="*/ 1088 h 1640"/>
                <a:gd name="T64" fmla="*/ 4285 w 5569"/>
                <a:gd name="T65" fmla="*/ 1039 h 1640"/>
                <a:gd name="T66" fmla="*/ 4197 w 5569"/>
                <a:gd name="T67" fmla="*/ 1085 h 1640"/>
                <a:gd name="T68" fmla="*/ 4390 w 5569"/>
                <a:gd name="T69" fmla="*/ 508 h 1640"/>
                <a:gd name="T70" fmla="*/ 4762 w 5569"/>
                <a:gd name="T71" fmla="*/ 463 h 1640"/>
                <a:gd name="T72" fmla="*/ 5081 w 5569"/>
                <a:gd name="T73" fmla="*/ 1448 h 1640"/>
                <a:gd name="T74" fmla="*/ 5179 w 5569"/>
                <a:gd name="T75" fmla="*/ 945 h 1640"/>
                <a:gd name="T76" fmla="*/ 5082 w 5569"/>
                <a:gd name="T77" fmla="*/ 557 h 1640"/>
                <a:gd name="T78" fmla="*/ 5568 w 5569"/>
                <a:gd name="T79" fmla="*/ 463 h 1640"/>
                <a:gd name="T80" fmla="*/ 4275 w 5569"/>
                <a:gd name="T81" fmla="*/ 142 h 1640"/>
                <a:gd name="T82" fmla="*/ 4197 w 5569"/>
                <a:gd name="T83" fmla="*/ 463 h 1640"/>
                <a:gd name="T84" fmla="*/ 2901 w 5569"/>
                <a:gd name="T85" fmla="*/ 142 h 1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69" h="1640">
                  <a:moveTo>
                    <a:pt x="3708" y="464"/>
                  </a:moveTo>
                  <a:lnTo>
                    <a:pt x="3876" y="464"/>
                  </a:lnTo>
                  <a:lnTo>
                    <a:pt x="3876" y="916"/>
                  </a:lnTo>
                  <a:lnTo>
                    <a:pt x="3708" y="916"/>
                  </a:lnTo>
                  <a:lnTo>
                    <a:pt x="3708" y="464"/>
                  </a:lnTo>
                  <a:close/>
                  <a:moveTo>
                    <a:pt x="1773" y="142"/>
                  </a:moveTo>
                  <a:lnTo>
                    <a:pt x="1918" y="143"/>
                  </a:lnTo>
                  <a:lnTo>
                    <a:pt x="1918" y="0"/>
                  </a:lnTo>
                  <a:lnTo>
                    <a:pt x="1772" y="0"/>
                  </a:lnTo>
                  <a:lnTo>
                    <a:pt x="1773" y="142"/>
                  </a:lnTo>
                  <a:lnTo>
                    <a:pt x="1455" y="142"/>
                  </a:lnTo>
                  <a:lnTo>
                    <a:pt x="1455" y="961"/>
                  </a:lnTo>
                  <a:lnTo>
                    <a:pt x="1408" y="962"/>
                  </a:lnTo>
                  <a:lnTo>
                    <a:pt x="1408" y="1540"/>
                  </a:lnTo>
                  <a:lnTo>
                    <a:pt x="1355" y="1541"/>
                  </a:lnTo>
                  <a:lnTo>
                    <a:pt x="1356" y="1640"/>
                  </a:lnTo>
                  <a:lnTo>
                    <a:pt x="1456" y="1640"/>
                  </a:lnTo>
                  <a:lnTo>
                    <a:pt x="1457" y="1541"/>
                  </a:lnTo>
                  <a:lnTo>
                    <a:pt x="1550" y="1541"/>
                  </a:lnTo>
                  <a:lnTo>
                    <a:pt x="1550" y="1448"/>
                  </a:lnTo>
                  <a:lnTo>
                    <a:pt x="1702" y="1448"/>
                  </a:lnTo>
                  <a:lnTo>
                    <a:pt x="2430" y="674"/>
                  </a:lnTo>
                  <a:lnTo>
                    <a:pt x="2431" y="1447"/>
                  </a:lnTo>
                  <a:lnTo>
                    <a:pt x="2749" y="1448"/>
                  </a:lnTo>
                  <a:lnTo>
                    <a:pt x="2750" y="143"/>
                  </a:lnTo>
                  <a:lnTo>
                    <a:pt x="2474" y="142"/>
                  </a:lnTo>
                  <a:lnTo>
                    <a:pt x="1774" y="916"/>
                  </a:lnTo>
                  <a:lnTo>
                    <a:pt x="1773" y="142"/>
                  </a:lnTo>
                  <a:close/>
                  <a:moveTo>
                    <a:pt x="0" y="529"/>
                  </a:moveTo>
                  <a:lnTo>
                    <a:pt x="56" y="529"/>
                  </a:lnTo>
                  <a:lnTo>
                    <a:pt x="57" y="1448"/>
                  </a:lnTo>
                  <a:lnTo>
                    <a:pt x="776" y="1448"/>
                  </a:lnTo>
                  <a:lnTo>
                    <a:pt x="775" y="1489"/>
                  </a:lnTo>
                  <a:lnTo>
                    <a:pt x="1350" y="1490"/>
                  </a:lnTo>
                  <a:lnTo>
                    <a:pt x="1349" y="142"/>
                  </a:lnTo>
                  <a:lnTo>
                    <a:pt x="1031" y="142"/>
                  </a:lnTo>
                  <a:lnTo>
                    <a:pt x="1031" y="1125"/>
                  </a:lnTo>
                  <a:lnTo>
                    <a:pt x="863" y="1126"/>
                  </a:lnTo>
                  <a:lnTo>
                    <a:pt x="863" y="142"/>
                  </a:lnTo>
                  <a:lnTo>
                    <a:pt x="544" y="142"/>
                  </a:lnTo>
                  <a:lnTo>
                    <a:pt x="544" y="1126"/>
                  </a:lnTo>
                  <a:lnTo>
                    <a:pt x="374" y="1126"/>
                  </a:lnTo>
                  <a:lnTo>
                    <a:pt x="374" y="142"/>
                  </a:lnTo>
                  <a:lnTo>
                    <a:pt x="0" y="142"/>
                  </a:lnTo>
                  <a:lnTo>
                    <a:pt x="0" y="529"/>
                  </a:lnTo>
                  <a:close/>
                  <a:moveTo>
                    <a:pt x="3221" y="464"/>
                  </a:moveTo>
                  <a:lnTo>
                    <a:pt x="3390" y="464"/>
                  </a:lnTo>
                  <a:lnTo>
                    <a:pt x="3390" y="916"/>
                  </a:lnTo>
                  <a:lnTo>
                    <a:pt x="3221" y="916"/>
                  </a:lnTo>
                  <a:lnTo>
                    <a:pt x="3221" y="464"/>
                  </a:lnTo>
                  <a:close/>
                  <a:moveTo>
                    <a:pt x="2901" y="1325"/>
                  </a:moveTo>
                  <a:lnTo>
                    <a:pt x="2819" y="1325"/>
                  </a:lnTo>
                  <a:lnTo>
                    <a:pt x="2819" y="1447"/>
                  </a:lnTo>
                  <a:lnTo>
                    <a:pt x="2901" y="1447"/>
                  </a:lnTo>
                  <a:lnTo>
                    <a:pt x="2901" y="1330"/>
                  </a:lnTo>
                  <a:lnTo>
                    <a:pt x="3168" y="1328"/>
                  </a:lnTo>
                  <a:lnTo>
                    <a:pt x="3169" y="1237"/>
                  </a:lnTo>
                  <a:lnTo>
                    <a:pt x="3390" y="1237"/>
                  </a:lnTo>
                  <a:lnTo>
                    <a:pt x="3390" y="1447"/>
                  </a:lnTo>
                  <a:lnTo>
                    <a:pt x="3707" y="1447"/>
                  </a:lnTo>
                  <a:lnTo>
                    <a:pt x="3708" y="1237"/>
                  </a:lnTo>
                  <a:lnTo>
                    <a:pt x="4285" y="1236"/>
                  </a:lnTo>
                  <a:lnTo>
                    <a:pt x="4285" y="1088"/>
                  </a:lnTo>
                  <a:lnTo>
                    <a:pt x="4418" y="1088"/>
                  </a:lnTo>
                  <a:lnTo>
                    <a:pt x="4419" y="1039"/>
                  </a:lnTo>
                  <a:lnTo>
                    <a:pt x="4285" y="1039"/>
                  </a:lnTo>
                  <a:lnTo>
                    <a:pt x="4285" y="1085"/>
                  </a:lnTo>
                  <a:lnTo>
                    <a:pt x="4197" y="1085"/>
                  </a:lnTo>
                  <a:lnTo>
                    <a:pt x="4199" y="508"/>
                  </a:lnTo>
                  <a:lnTo>
                    <a:pt x="4390" y="508"/>
                  </a:lnTo>
                  <a:lnTo>
                    <a:pt x="4390" y="463"/>
                  </a:lnTo>
                  <a:lnTo>
                    <a:pt x="4762" y="463"/>
                  </a:lnTo>
                  <a:lnTo>
                    <a:pt x="4762" y="1448"/>
                  </a:lnTo>
                  <a:lnTo>
                    <a:pt x="5081" y="1448"/>
                  </a:lnTo>
                  <a:lnTo>
                    <a:pt x="5082" y="945"/>
                  </a:lnTo>
                  <a:lnTo>
                    <a:pt x="5179" y="945"/>
                  </a:lnTo>
                  <a:lnTo>
                    <a:pt x="5179" y="557"/>
                  </a:lnTo>
                  <a:lnTo>
                    <a:pt x="5082" y="557"/>
                  </a:lnTo>
                  <a:lnTo>
                    <a:pt x="5082" y="463"/>
                  </a:lnTo>
                  <a:lnTo>
                    <a:pt x="5568" y="463"/>
                  </a:lnTo>
                  <a:lnTo>
                    <a:pt x="5569" y="142"/>
                  </a:lnTo>
                  <a:lnTo>
                    <a:pt x="4275" y="142"/>
                  </a:lnTo>
                  <a:lnTo>
                    <a:pt x="4275" y="463"/>
                  </a:lnTo>
                  <a:lnTo>
                    <a:pt x="4197" y="463"/>
                  </a:lnTo>
                  <a:lnTo>
                    <a:pt x="4197" y="143"/>
                  </a:lnTo>
                  <a:lnTo>
                    <a:pt x="2901" y="142"/>
                  </a:lnTo>
                  <a:lnTo>
                    <a:pt x="2901" y="13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122552" y="4447999"/>
              <a:ext cx="88900" cy="71438"/>
            </a:xfrm>
            <a:custGeom>
              <a:avLst/>
              <a:gdLst>
                <a:gd name="T0" fmla="*/ 0 w 564"/>
                <a:gd name="T1" fmla="*/ 448 h 448"/>
                <a:gd name="T2" fmla="*/ 564 w 564"/>
                <a:gd name="T3" fmla="*/ 448 h 448"/>
                <a:gd name="T4" fmla="*/ 564 w 564"/>
                <a:gd name="T5" fmla="*/ 0 h 448"/>
                <a:gd name="T6" fmla="*/ 473 w 564"/>
                <a:gd name="T7" fmla="*/ 0 h 448"/>
                <a:gd name="T8" fmla="*/ 473 w 564"/>
                <a:gd name="T9" fmla="*/ 365 h 448"/>
                <a:gd name="T10" fmla="*/ 327 w 564"/>
                <a:gd name="T11" fmla="*/ 365 h 448"/>
                <a:gd name="T12" fmla="*/ 327 w 564"/>
                <a:gd name="T13" fmla="*/ 0 h 448"/>
                <a:gd name="T14" fmla="*/ 236 w 564"/>
                <a:gd name="T15" fmla="*/ 0 h 448"/>
                <a:gd name="T16" fmla="*/ 236 w 564"/>
                <a:gd name="T17" fmla="*/ 365 h 448"/>
                <a:gd name="T18" fmla="*/ 90 w 564"/>
                <a:gd name="T19" fmla="*/ 365 h 448"/>
                <a:gd name="T20" fmla="*/ 90 w 564"/>
                <a:gd name="T21" fmla="*/ 0 h 448"/>
                <a:gd name="T22" fmla="*/ 0 w 564"/>
                <a:gd name="T23" fmla="*/ 0 h 448"/>
                <a:gd name="T24" fmla="*/ 0 w 564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4" h="448">
                  <a:moveTo>
                    <a:pt x="0" y="448"/>
                  </a:moveTo>
                  <a:lnTo>
                    <a:pt x="564" y="448"/>
                  </a:lnTo>
                  <a:lnTo>
                    <a:pt x="564" y="0"/>
                  </a:lnTo>
                  <a:lnTo>
                    <a:pt x="473" y="0"/>
                  </a:lnTo>
                  <a:lnTo>
                    <a:pt x="473" y="365"/>
                  </a:lnTo>
                  <a:lnTo>
                    <a:pt x="327" y="365"/>
                  </a:lnTo>
                  <a:lnTo>
                    <a:pt x="327" y="0"/>
                  </a:lnTo>
                  <a:lnTo>
                    <a:pt x="236" y="0"/>
                  </a:lnTo>
                  <a:lnTo>
                    <a:pt x="236" y="365"/>
                  </a:lnTo>
                  <a:lnTo>
                    <a:pt x="90" y="365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2227327" y="4447999"/>
              <a:ext cx="61913" cy="71438"/>
            </a:xfrm>
            <a:custGeom>
              <a:avLst/>
              <a:gdLst>
                <a:gd name="T0" fmla="*/ 391 w 391"/>
                <a:gd name="T1" fmla="*/ 448 h 448"/>
                <a:gd name="T2" fmla="*/ 198 w 391"/>
                <a:gd name="T3" fmla="*/ 212 h 448"/>
                <a:gd name="T4" fmla="*/ 369 w 391"/>
                <a:gd name="T5" fmla="*/ 0 h 448"/>
                <a:gd name="T6" fmla="*/ 260 w 391"/>
                <a:gd name="T7" fmla="*/ 0 h 448"/>
                <a:gd name="T8" fmla="*/ 91 w 391"/>
                <a:gd name="T9" fmla="*/ 207 h 448"/>
                <a:gd name="T10" fmla="*/ 91 w 391"/>
                <a:gd name="T11" fmla="*/ 0 h 448"/>
                <a:gd name="T12" fmla="*/ 0 w 391"/>
                <a:gd name="T13" fmla="*/ 0 h 448"/>
                <a:gd name="T14" fmla="*/ 0 w 391"/>
                <a:gd name="T15" fmla="*/ 448 h 448"/>
                <a:gd name="T16" fmla="*/ 91 w 391"/>
                <a:gd name="T17" fmla="*/ 448 h 448"/>
                <a:gd name="T18" fmla="*/ 91 w 391"/>
                <a:gd name="T19" fmla="*/ 215 h 448"/>
                <a:gd name="T20" fmla="*/ 281 w 391"/>
                <a:gd name="T21" fmla="*/ 448 h 448"/>
                <a:gd name="T22" fmla="*/ 391 w 391"/>
                <a:gd name="T2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1" h="448">
                  <a:moveTo>
                    <a:pt x="391" y="448"/>
                  </a:moveTo>
                  <a:lnTo>
                    <a:pt x="198" y="212"/>
                  </a:lnTo>
                  <a:lnTo>
                    <a:pt x="369" y="0"/>
                  </a:lnTo>
                  <a:lnTo>
                    <a:pt x="260" y="0"/>
                  </a:lnTo>
                  <a:lnTo>
                    <a:pt x="91" y="207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lnTo>
                    <a:pt x="91" y="448"/>
                  </a:lnTo>
                  <a:lnTo>
                    <a:pt x="91" y="215"/>
                  </a:lnTo>
                  <a:lnTo>
                    <a:pt x="281" y="448"/>
                  </a:lnTo>
                  <a:lnTo>
                    <a:pt x="391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2289240" y="4446412"/>
              <a:ext cx="76200" cy="73026"/>
            </a:xfrm>
            <a:custGeom>
              <a:avLst/>
              <a:gdLst>
                <a:gd name="T0" fmla="*/ 272 w 472"/>
                <a:gd name="T1" fmla="*/ 461 h 464"/>
                <a:gd name="T2" fmla="*/ 317 w 472"/>
                <a:gd name="T3" fmla="*/ 450 h 464"/>
                <a:gd name="T4" fmla="*/ 358 w 472"/>
                <a:gd name="T5" fmla="*/ 431 h 464"/>
                <a:gd name="T6" fmla="*/ 394 w 472"/>
                <a:gd name="T7" fmla="*/ 404 h 464"/>
                <a:gd name="T8" fmla="*/ 425 w 472"/>
                <a:gd name="T9" fmla="*/ 373 h 464"/>
                <a:gd name="T10" fmla="*/ 449 w 472"/>
                <a:gd name="T11" fmla="*/ 334 h 464"/>
                <a:gd name="T12" fmla="*/ 465 w 472"/>
                <a:gd name="T13" fmla="*/ 291 h 464"/>
                <a:gd name="T14" fmla="*/ 472 w 472"/>
                <a:gd name="T15" fmla="*/ 244 h 464"/>
                <a:gd name="T16" fmla="*/ 470 w 472"/>
                <a:gd name="T17" fmla="*/ 196 h 464"/>
                <a:gd name="T18" fmla="*/ 458 w 472"/>
                <a:gd name="T19" fmla="*/ 151 h 464"/>
                <a:gd name="T20" fmla="*/ 437 w 472"/>
                <a:gd name="T21" fmla="*/ 111 h 464"/>
                <a:gd name="T22" fmla="*/ 410 w 472"/>
                <a:gd name="T23" fmla="*/ 75 h 464"/>
                <a:gd name="T24" fmla="*/ 377 w 472"/>
                <a:gd name="T25" fmla="*/ 45 h 464"/>
                <a:gd name="T26" fmla="*/ 338 w 472"/>
                <a:gd name="T27" fmla="*/ 22 h 464"/>
                <a:gd name="T28" fmla="*/ 295 w 472"/>
                <a:gd name="T29" fmla="*/ 7 h 464"/>
                <a:gd name="T30" fmla="*/ 248 w 472"/>
                <a:gd name="T31" fmla="*/ 1 h 464"/>
                <a:gd name="T32" fmla="*/ 199 w 472"/>
                <a:gd name="T33" fmla="*/ 3 h 464"/>
                <a:gd name="T34" fmla="*/ 154 w 472"/>
                <a:gd name="T35" fmla="*/ 14 h 464"/>
                <a:gd name="T36" fmla="*/ 113 w 472"/>
                <a:gd name="T37" fmla="*/ 33 h 464"/>
                <a:gd name="T38" fmla="*/ 77 w 472"/>
                <a:gd name="T39" fmla="*/ 59 h 464"/>
                <a:gd name="T40" fmla="*/ 46 w 472"/>
                <a:gd name="T41" fmla="*/ 92 h 464"/>
                <a:gd name="T42" fmla="*/ 23 w 472"/>
                <a:gd name="T43" fmla="*/ 130 h 464"/>
                <a:gd name="T44" fmla="*/ 7 w 472"/>
                <a:gd name="T45" fmla="*/ 173 h 464"/>
                <a:gd name="T46" fmla="*/ 0 w 472"/>
                <a:gd name="T47" fmla="*/ 220 h 464"/>
                <a:gd name="T48" fmla="*/ 2 w 472"/>
                <a:gd name="T49" fmla="*/ 268 h 464"/>
                <a:gd name="T50" fmla="*/ 14 w 472"/>
                <a:gd name="T51" fmla="*/ 314 h 464"/>
                <a:gd name="T52" fmla="*/ 34 w 472"/>
                <a:gd name="T53" fmla="*/ 354 h 464"/>
                <a:gd name="T54" fmla="*/ 61 w 472"/>
                <a:gd name="T55" fmla="*/ 390 h 464"/>
                <a:gd name="T56" fmla="*/ 95 w 472"/>
                <a:gd name="T57" fmla="*/ 419 h 464"/>
                <a:gd name="T58" fmla="*/ 133 w 472"/>
                <a:gd name="T59" fmla="*/ 441 h 464"/>
                <a:gd name="T60" fmla="*/ 176 w 472"/>
                <a:gd name="T61" fmla="*/ 457 h 464"/>
                <a:gd name="T62" fmla="*/ 224 w 472"/>
                <a:gd name="T63" fmla="*/ 464 h 464"/>
                <a:gd name="T64" fmla="*/ 206 w 472"/>
                <a:gd name="T65" fmla="*/ 376 h 464"/>
                <a:gd name="T66" fmla="*/ 154 w 472"/>
                <a:gd name="T67" fmla="*/ 356 h 464"/>
                <a:gd name="T68" fmla="*/ 117 w 472"/>
                <a:gd name="T69" fmla="*/ 317 h 464"/>
                <a:gd name="T70" fmla="*/ 96 w 472"/>
                <a:gd name="T71" fmla="*/ 263 h 464"/>
                <a:gd name="T72" fmla="*/ 96 w 472"/>
                <a:gd name="T73" fmla="*/ 201 h 464"/>
                <a:gd name="T74" fmla="*/ 117 w 472"/>
                <a:gd name="T75" fmla="*/ 148 h 464"/>
                <a:gd name="T76" fmla="*/ 154 w 472"/>
                <a:gd name="T77" fmla="*/ 109 h 464"/>
                <a:gd name="T78" fmla="*/ 206 w 472"/>
                <a:gd name="T79" fmla="*/ 88 h 464"/>
                <a:gd name="T80" fmla="*/ 265 w 472"/>
                <a:gd name="T81" fmla="*/ 88 h 464"/>
                <a:gd name="T82" fmla="*/ 317 w 472"/>
                <a:gd name="T83" fmla="*/ 109 h 464"/>
                <a:gd name="T84" fmla="*/ 355 w 472"/>
                <a:gd name="T85" fmla="*/ 148 h 464"/>
                <a:gd name="T86" fmla="*/ 376 w 472"/>
                <a:gd name="T87" fmla="*/ 201 h 464"/>
                <a:gd name="T88" fmla="*/ 376 w 472"/>
                <a:gd name="T89" fmla="*/ 263 h 464"/>
                <a:gd name="T90" fmla="*/ 355 w 472"/>
                <a:gd name="T91" fmla="*/ 317 h 464"/>
                <a:gd name="T92" fmla="*/ 317 w 472"/>
                <a:gd name="T93" fmla="*/ 356 h 464"/>
                <a:gd name="T94" fmla="*/ 265 w 472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2" h="464">
                  <a:moveTo>
                    <a:pt x="235" y="464"/>
                  </a:moveTo>
                  <a:lnTo>
                    <a:pt x="248" y="464"/>
                  </a:lnTo>
                  <a:lnTo>
                    <a:pt x="259" y="462"/>
                  </a:lnTo>
                  <a:lnTo>
                    <a:pt x="272" y="461"/>
                  </a:lnTo>
                  <a:lnTo>
                    <a:pt x="283" y="459"/>
                  </a:lnTo>
                  <a:lnTo>
                    <a:pt x="295" y="457"/>
                  </a:lnTo>
                  <a:lnTo>
                    <a:pt x="305" y="454"/>
                  </a:lnTo>
                  <a:lnTo>
                    <a:pt x="317" y="450"/>
                  </a:lnTo>
                  <a:lnTo>
                    <a:pt x="327" y="446"/>
                  </a:lnTo>
                  <a:lnTo>
                    <a:pt x="338" y="441"/>
                  </a:lnTo>
                  <a:lnTo>
                    <a:pt x="348" y="436"/>
                  </a:lnTo>
                  <a:lnTo>
                    <a:pt x="358" y="431"/>
                  </a:lnTo>
                  <a:lnTo>
                    <a:pt x="368" y="426"/>
                  </a:lnTo>
                  <a:lnTo>
                    <a:pt x="377" y="419"/>
                  </a:lnTo>
                  <a:lnTo>
                    <a:pt x="386" y="412"/>
                  </a:lnTo>
                  <a:lnTo>
                    <a:pt x="394" y="404"/>
                  </a:lnTo>
                  <a:lnTo>
                    <a:pt x="403" y="397"/>
                  </a:lnTo>
                  <a:lnTo>
                    <a:pt x="410" y="390"/>
                  </a:lnTo>
                  <a:lnTo>
                    <a:pt x="419" y="381"/>
                  </a:lnTo>
                  <a:lnTo>
                    <a:pt x="425" y="373"/>
                  </a:lnTo>
                  <a:lnTo>
                    <a:pt x="432" y="363"/>
                  </a:lnTo>
                  <a:lnTo>
                    <a:pt x="437" y="354"/>
                  </a:lnTo>
                  <a:lnTo>
                    <a:pt x="444" y="344"/>
                  </a:lnTo>
                  <a:lnTo>
                    <a:pt x="449" y="334"/>
                  </a:lnTo>
                  <a:lnTo>
                    <a:pt x="453" y="324"/>
                  </a:lnTo>
                  <a:lnTo>
                    <a:pt x="458" y="314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1" y="257"/>
                  </a:lnTo>
                  <a:lnTo>
                    <a:pt x="472" y="244"/>
                  </a:lnTo>
                  <a:lnTo>
                    <a:pt x="472" y="232"/>
                  </a:lnTo>
                  <a:lnTo>
                    <a:pt x="472" y="220"/>
                  </a:lnTo>
                  <a:lnTo>
                    <a:pt x="471" y="208"/>
                  </a:lnTo>
                  <a:lnTo>
                    <a:pt x="470" y="196"/>
                  </a:lnTo>
                  <a:lnTo>
                    <a:pt x="468" y="185"/>
                  </a:lnTo>
                  <a:lnTo>
                    <a:pt x="465" y="173"/>
                  </a:lnTo>
                  <a:lnTo>
                    <a:pt x="462" y="162"/>
                  </a:lnTo>
                  <a:lnTo>
                    <a:pt x="458" y="151"/>
                  </a:lnTo>
                  <a:lnTo>
                    <a:pt x="453" y="140"/>
                  </a:lnTo>
                  <a:lnTo>
                    <a:pt x="449" y="130"/>
                  </a:lnTo>
                  <a:lnTo>
                    <a:pt x="444" y="120"/>
                  </a:lnTo>
                  <a:lnTo>
                    <a:pt x="437" y="111"/>
                  </a:lnTo>
                  <a:lnTo>
                    <a:pt x="432" y="101"/>
                  </a:lnTo>
                  <a:lnTo>
                    <a:pt x="425" y="92"/>
                  </a:lnTo>
                  <a:lnTo>
                    <a:pt x="419" y="83"/>
                  </a:lnTo>
                  <a:lnTo>
                    <a:pt x="410" y="75"/>
                  </a:lnTo>
                  <a:lnTo>
                    <a:pt x="403" y="66"/>
                  </a:lnTo>
                  <a:lnTo>
                    <a:pt x="394" y="59"/>
                  </a:lnTo>
                  <a:lnTo>
                    <a:pt x="386" y="52"/>
                  </a:lnTo>
                  <a:lnTo>
                    <a:pt x="377" y="45"/>
                  </a:lnTo>
                  <a:lnTo>
                    <a:pt x="368" y="39"/>
                  </a:lnTo>
                  <a:lnTo>
                    <a:pt x="358" y="33"/>
                  </a:lnTo>
                  <a:lnTo>
                    <a:pt x="348" y="27"/>
                  </a:lnTo>
                  <a:lnTo>
                    <a:pt x="338" y="22"/>
                  </a:lnTo>
                  <a:lnTo>
                    <a:pt x="327" y="18"/>
                  </a:lnTo>
                  <a:lnTo>
                    <a:pt x="317" y="14"/>
                  </a:lnTo>
                  <a:lnTo>
                    <a:pt x="305" y="11"/>
                  </a:lnTo>
                  <a:lnTo>
                    <a:pt x="295" y="7"/>
                  </a:lnTo>
                  <a:lnTo>
                    <a:pt x="283" y="5"/>
                  </a:lnTo>
                  <a:lnTo>
                    <a:pt x="272" y="3"/>
                  </a:lnTo>
                  <a:lnTo>
                    <a:pt x="259" y="1"/>
                  </a:lnTo>
                  <a:lnTo>
                    <a:pt x="248" y="1"/>
                  </a:lnTo>
                  <a:lnTo>
                    <a:pt x="235" y="0"/>
                  </a:lnTo>
                  <a:lnTo>
                    <a:pt x="224" y="1"/>
                  </a:lnTo>
                  <a:lnTo>
                    <a:pt x="211" y="1"/>
                  </a:lnTo>
                  <a:lnTo>
                    <a:pt x="199" y="3"/>
                  </a:lnTo>
                  <a:lnTo>
                    <a:pt x="188" y="5"/>
                  </a:lnTo>
                  <a:lnTo>
                    <a:pt x="176" y="7"/>
                  </a:lnTo>
                  <a:lnTo>
                    <a:pt x="165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3" y="27"/>
                  </a:lnTo>
                  <a:lnTo>
                    <a:pt x="113" y="33"/>
                  </a:lnTo>
                  <a:lnTo>
                    <a:pt x="103" y="39"/>
                  </a:lnTo>
                  <a:lnTo>
                    <a:pt x="95" y="45"/>
                  </a:lnTo>
                  <a:lnTo>
                    <a:pt x="85" y="52"/>
                  </a:lnTo>
                  <a:lnTo>
                    <a:pt x="77" y="59"/>
                  </a:lnTo>
                  <a:lnTo>
                    <a:pt x="68" y="66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6" y="92"/>
                  </a:lnTo>
                  <a:lnTo>
                    <a:pt x="40" y="101"/>
                  </a:lnTo>
                  <a:lnTo>
                    <a:pt x="34" y="111"/>
                  </a:lnTo>
                  <a:lnTo>
                    <a:pt x="28" y="120"/>
                  </a:lnTo>
                  <a:lnTo>
                    <a:pt x="23" y="130"/>
                  </a:lnTo>
                  <a:lnTo>
                    <a:pt x="18" y="140"/>
                  </a:lnTo>
                  <a:lnTo>
                    <a:pt x="14" y="151"/>
                  </a:lnTo>
                  <a:lnTo>
                    <a:pt x="11" y="162"/>
                  </a:lnTo>
                  <a:lnTo>
                    <a:pt x="7" y="173"/>
                  </a:lnTo>
                  <a:lnTo>
                    <a:pt x="4" y="185"/>
                  </a:lnTo>
                  <a:lnTo>
                    <a:pt x="2" y="196"/>
                  </a:lnTo>
                  <a:lnTo>
                    <a:pt x="1" y="208"/>
                  </a:lnTo>
                  <a:lnTo>
                    <a:pt x="0" y="220"/>
                  </a:lnTo>
                  <a:lnTo>
                    <a:pt x="0" y="232"/>
                  </a:lnTo>
                  <a:lnTo>
                    <a:pt x="0" y="244"/>
                  </a:lnTo>
                  <a:lnTo>
                    <a:pt x="1" y="257"/>
                  </a:lnTo>
                  <a:lnTo>
                    <a:pt x="2" y="268"/>
                  </a:lnTo>
                  <a:lnTo>
                    <a:pt x="4" y="280"/>
                  </a:lnTo>
                  <a:lnTo>
                    <a:pt x="7" y="291"/>
                  </a:lnTo>
                  <a:lnTo>
                    <a:pt x="11" y="302"/>
                  </a:lnTo>
                  <a:lnTo>
                    <a:pt x="14" y="314"/>
                  </a:lnTo>
                  <a:lnTo>
                    <a:pt x="18" y="324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4" y="354"/>
                  </a:lnTo>
                  <a:lnTo>
                    <a:pt x="40" y="363"/>
                  </a:lnTo>
                  <a:lnTo>
                    <a:pt x="46" y="373"/>
                  </a:lnTo>
                  <a:lnTo>
                    <a:pt x="54" y="381"/>
                  </a:lnTo>
                  <a:lnTo>
                    <a:pt x="61" y="390"/>
                  </a:lnTo>
                  <a:lnTo>
                    <a:pt x="68" y="397"/>
                  </a:lnTo>
                  <a:lnTo>
                    <a:pt x="77" y="404"/>
                  </a:lnTo>
                  <a:lnTo>
                    <a:pt x="85" y="412"/>
                  </a:lnTo>
                  <a:lnTo>
                    <a:pt x="95" y="419"/>
                  </a:lnTo>
                  <a:lnTo>
                    <a:pt x="103" y="426"/>
                  </a:lnTo>
                  <a:lnTo>
                    <a:pt x="113" y="431"/>
                  </a:lnTo>
                  <a:lnTo>
                    <a:pt x="123" y="436"/>
                  </a:lnTo>
                  <a:lnTo>
                    <a:pt x="133" y="441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5" y="454"/>
                  </a:lnTo>
                  <a:lnTo>
                    <a:pt x="176" y="457"/>
                  </a:lnTo>
                  <a:lnTo>
                    <a:pt x="188" y="459"/>
                  </a:lnTo>
                  <a:lnTo>
                    <a:pt x="199" y="461"/>
                  </a:lnTo>
                  <a:lnTo>
                    <a:pt x="211" y="462"/>
                  </a:lnTo>
                  <a:lnTo>
                    <a:pt x="224" y="464"/>
                  </a:lnTo>
                  <a:lnTo>
                    <a:pt x="235" y="464"/>
                  </a:lnTo>
                  <a:close/>
                  <a:moveTo>
                    <a:pt x="236" y="379"/>
                  </a:moveTo>
                  <a:lnTo>
                    <a:pt x="220" y="378"/>
                  </a:lnTo>
                  <a:lnTo>
                    <a:pt x="206" y="376"/>
                  </a:lnTo>
                  <a:lnTo>
                    <a:pt x="192" y="373"/>
                  </a:lnTo>
                  <a:lnTo>
                    <a:pt x="178" y="369"/>
                  </a:lnTo>
                  <a:lnTo>
                    <a:pt x="166" y="362"/>
                  </a:lnTo>
                  <a:lnTo>
                    <a:pt x="154" y="356"/>
                  </a:lnTo>
                  <a:lnTo>
                    <a:pt x="144" y="347"/>
                  </a:lnTo>
                  <a:lnTo>
                    <a:pt x="133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4" y="291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5" y="248"/>
                  </a:lnTo>
                  <a:lnTo>
                    <a:pt x="93" y="232"/>
                  </a:lnTo>
                  <a:lnTo>
                    <a:pt x="95" y="216"/>
                  </a:lnTo>
                  <a:lnTo>
                    <a:pt x="96" y="201"/>
                  </a:lnTo>
                  <a:lnTo>
                    <a:pt x="100" y="187"/>
                  </a:lnTo>
                  <a:lnTo>
                    <a:pt x="104" y="173"/>
                  </a:lnTo>
                  <a:lnTo>
                    <a:pt x="110" y="159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3" y="127"/>
                  </a:lnTo>
                  <a:lnTo>
                    <a:pt x="144" y="117"/>
                  </a:lnTo>
                  <a:lnTo>
                    <a:pt x="154" y="109"/>
                  </a:lnTo>
                  <a:lnTo>
                    <a:pt x="166" y="101"/>
                  </a:lnTo>
                  <a:lnTo>
                    <a:pt x="178" y="96"/>
                  </a:lnTo>
                  <a:lnTo>
                    <a:pt x="192" y="91"/>
                  </a:lnTo>
                  <a:lnTo>
                    <a:pt x="206" y="88"/>
                  </a:lnTo>
                  <a:lnTo>
                    <a:pt x="220" y="85"/>
                  </a:lnTo>
                  <a:lnTo>
                    <a:pt x="236" y="85"/>
                  </a:lnTo>
                  <a:lnTo>
                    <a:pt x="251" y="85"/>
                  </a:lnTo>
                  <a:lnTo>
                    <a:pt x="265" y="88"/>
                  </a:lnTo>
                  <a:lnTo>
                    <a:pt x="279" y="91"/>
                  </a:lnTo>
                  <a:lnTo>
                    <a:pt x="293" y="96"/>
                  </a:lnTo>
                  <a:lnTo>
                    <a:pt x="305" y="101"/>
                  </a:lnTo>
                  <a:lnTo>
                    <a:pt x="317" y="109"/>
                  </a:lnTo>
                  <a:lnTo>
                    <a:pt x="328" y="117"/>
                  </a:lnTo>
                  <a:lnTo>
                    <a:pt x="338" y="127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2" y="159"/>
                  </a:lnTo>
                  <a:lnTo>
                    <a:pt x="368" y="173"/>
                  </a:lnTo>
                  <a:lnTo>
                    <a:pt x="372" y="187"/>
                  </a:lnTo>
                  <a:lnTo>
                    <a:pt x="376" y="201"/>
                  </a:lnTo>
                  <a:lnTo>
                    <a:pt x="378" y="216"/>
                  </a:lnTo>
                  <a:lnTo>
                    <a:pt x="379" y="232"/>
                  </a:lnTo>
                  <a:lnTo>
                    <a:pt x="378" y="248"/>
                  </a:lnTo>
                  <a:lnTo>
                    <a:pt x="376" y="263"/>
                  </a:lnTo>
                  <a:lnTo>
                    <a:pt x="372" y="278"/>
                  </a:lnTo>
                  <a:lnTo>
                    <a:pt x="368" y="291"/>
                  </a:lnTo>
                  <a:lnTo>
                    <a:pt x="362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8" y="347"/>
                  </a:lnTo>
                  <a:lnTo>
                    <a:pt x="317" y="356"/>
                  </a:lnTo>
                  <a:lnTo>
                    <a:pt x="305" y="362"/>
                  </a:lnTo>
                  <a:lnTo>
                    <a:pt x="293" y="369"/>
                  </a:lnTo>
                  <a:lnTo>
                    <a:pt x="279" y="373"/>
                  </a:lnTo>
                  <a:lnTo>
                    <a:pt x="265" y="376"/>
                  </a:lnTo>
                  <a:lnTo>
                    <a:pt x="251" y="378"/>
                  </a:lnTo>
                  <a:lnTo>
                    <a:pt x="236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368615" y="4447999"/>
              <a:ext cx="63500" cy="71438"/>
            </a:xfrm>
            <a:custGeom>
              <a:avLst/>
              <a:gdLst>
                <a:gd name="T0" fmla="*/ 96 w 401"/>
                <a:gd name="T1" fmla="*/ 0 h 454"/>
                <a:gd name="T2" fmla="*/ 95 w 401"/>
                <a:gd name="T3" fmla="*/ 83 h 454"/>
                <a:gd name="T4" fmla="*/ 95 w 401"/>
                <a:gd name="T5" fmla="*/ 119 h 454"/>
                <a:gd name="T6" fmla="*/ 94 w 401"/>
                <a:gd name="T7" fmla="*/ 152 h 454"/>
                <a:gd name="T8" fmla="*/ 92 w 401"/>
                <a:gd name="T9" fmla="*/ 183 h 454"/>
                <a:gd name="T10" fmla="*/ 89 w 401"/>
                <a:gd name="T11" fmla="*/ 212 h 454"/>
                <a:gd name="T12" fmla="*/ 87 w 401"/>
                <a:gd name="T13" fmla="*/ 238 h 454"/>
                <a:gd name="T14" fmla="*/ 84 w 401"/>
                <a:gd name="T15" fmla="*/ 261 h 454"/>
                <a:gd name="T16" fmla="*/ 80 w 401"/>
                <a:gd name="T17" fmla="*/ 282 h 454"/>
                <a:gd name="T18" fmla="*/ 76 w 401"/>
                <a:gd name="T19" fmla="*/ 301 h 454"/>
                <a:gd name="T20" fmla="*/ 72 w 401"/>
                <a:gd name="T21" fmla="*/ 318 h 454"/>
                <a:gd name="T22" fmla="*/ 65 w 401"/>
                <a:gd name="T23" fmla="*/ 332 h 454"/>
                <a:gd name="T24" fmla="*/ 60 w 401"/>
                <a:gd name="T25" fmla="*/ 345 h 454"/>
                <a:gd name="T26" fmla="*/ 53 w 401"/>
                <a:gd name="T27" fmla="*/ 354 h 454"/>
                <a:gd name="T28" fmla="*/ 50 w 401"/>
                <a:gd name="T29" fmla="*/ 358 h 454"/>
                <a:gd name="T30" fmla="*/ 45 w 401"/>
                <a:gd name="T31" fmla="*/ 362 h 454"/>
                <a:gd name="T32" fmla="*/ 41 w 401"/>
                <a:gd name="T33" fmla="*/ 365 h 454"/>
                <a:gd name="T34" fmla="*/ 37 w 401"/>
                <a:gd name="T35" fmla="*/ 367 h 454"/>
                <a:gd name="T36" fmla="*/ 33 w 401"/>
                <a:gd name="T37" fmla="*/ 369 h 454"/>
                <a:gd name="T38" fmla="*/ 28 w 401"/>
                <a:gd name="T39" fmla="*/ 370 h 454"/>
                <a:gd name="T40" fmla="*/ 23 w 401"/>
                <a:gd name="T41" fmla="*/ 371 h 454"/>
                <a:gd name="T42" fmla="*/ 18 w 401"/>
                <a:gd name="T43" fmla="*/ 371 h 454"/>
                <a:gd name="T44" fmla="*/ 7 w 401"/>
                <a:gd name="T45" fmla="*/ 371 h 454"/>
                <a:gd name="T46" fmla="*/ 0 w 401"/>
                <a:gd name="T47" fmla="*/ 370 h 454"/>
                <a:gd name="T48" fmla="*/ 0 w 401"/>
                <a:gd name="T49" fmla="*/ 448 h 454"/>
                <a:gd name="T50" fmla="*/ 7 w 401"/>
                <a:gd name="T51" fmla="*/ 450 h 454"/>
                <a:gd name="T52" fmla="*/ 16 w 401"/>
                <a:gd name="T53" fmla="*/ 452 h 454"/>
                <a:gd name="T54" fmla="*/ 26 w 401"/>
                <a:gd name="T55" fmla="*/ 453 h 454"/>
                <a:gd name="T56" fmla="*/ 38 w 401"/>
                <a:gd name="T57" fmla="*/ 454 h 454"/>
                <a:gd name="T58" fmla="*/ 46 w 401"/>
                <a:gd name="T59" fmla="*/ 454 h 454"/>
                <a:gd name="T60" fmla="*/ 55 w 401"/>
                <a:gd name="T61" fmla="*/ 453 h 454"/>
                <a:gd name="T62" fmla="*/ 63 w 401"/>
                <a:gd name="T63" fmla="*/ 452 h 454"/>
                <a:gd name="T64" fmla="*/ 71 w 401"/>
                <a:gd name="T65" fmla="*/ 450 h 454"/>
                <a:gd name="T66" fmla="*/ 78 w 401"/>
                <a:gd name="T67" fmla="*/ 448 h 454"/>
                <a:gd name="T68" fmla="*/ 85 w 401"/>
                <a:gd name="T69" fmla="*/ 445 h 454"/>
                <a:gd name="T70" fmla="*/ 92 w 401"/>
                <a:gd name="T71" fmla="*/ 442 h 454"/>
                <a:gd name="T72" fmla="*/ 99 w 401"/>
                <a:gd name="T73" fmla="*/ 438 h 454"/>
                <a:gd name="T74" fmla="*/ 105 w 401"/>
                <a:gd name="T75" fmla="*/ 432 h 454"/>
                <a:gd name="T76" fmla="*/ 111 w 401"/>
                <a:gd name="T77" fmla="*/ 427 h 454"/>
                <a:gd name="T78" fmla="*/ 117 w 401"/>
                <a:gd name="T79" fmla="*/ 421 h 454"/>
                <a:gd name="T80" fmla="*/ 123 w 401"/>
                <a:gd name="T81" fmla="*/ 413 h 454"/>
                <a:gd name="T82" fmla="*/ 128 w 401"/>
                <a:gd name="T83" fmla="*/ 406 h 454"/>
                <a:gd name="T84" fmla="*/ 133 w 401"/>
                <a:gd name="T85" fmla="*/ 397 h 454"/>
                <a:gd name="T86" fmla="*/ 138 w 401"/>
                <a:gd name="T87" fmla="*/ 388 h 454"/>
                <a:gd name="T88" fmla="*/ 143 w 401"/>
                <a:gd name="T89" fmla="*/ 377 h 454"/>
                <a:gd name="T90" fmla="*/ 151 w 401"/>
                <a:gd name="T91" fmla="*/ 355 h 454"/>
                <a:gd name="T92" fmla="*/ 159 w 401"/>
                <a:gd name="T93" fmla="*/ 329 h 454"/>
                <a:gd name="T94" fmla="*/ 165 w 401"/>
                <a:gd name="T95" fmla="*/ 298 h 454"/>
                <a:gd name="T96" fmla="*/ 170 w 401"/>
                <a:gd name="T97" fmla="*/ 263 h 454"/>
                <a:gd name="T98" fmla="*/ 174 w 401"/>
                <a:gd name="T99" fmla="*/ 225 h 454"/>
                <a:gd name="T100" fmla="*/ 178 w 401"/>
                <a:gd name="T101" fmla="*/ 182 h 454"/>
                <a:gd name="T102" fmla="*/ 181 w 401"/>
                <a:gd name="T103" fmla="*/ 136 h 454"/>
                <a:gd name="T104" fmla="*/ 182 w 401"/>
                <a:gd name="T105" fmla="*/ 83 h 454"/>
                <a:gd name="T106" fmla="*/ 310 w 401"/>
                <a:gd name="T107" fmla="*/ 83 h 454"/>
                <a:gd name="T108" fmla="*/ 310 w 401"/>
                <a:gd name="T109" fmla="*/ 448 h 454"/>
                <a:gd name="T110" fmla="*/ 401 w 401"/>
                <a:gd name="T111" fmla="*/ 448 h 454"/>
                <a:gd name="T112" fmla="*/ 401 w 401"/>
                <a:gd name="T113" fmla="*/ 0 h 454"/>
                <a:gd name="T114" fmla="*/ 96 w 401"/>
                <a:gd name="T11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1" h="454">
                  <a:moveTo>
                    <a:pt x="96" y="0"/>
                  </a:moveTo>
                  <a:lnTo>
                    <a:pt x="95" y="83"/>
                  </a:lnTo>
                  <a:lnTo>
                    <a:pt x="95" y="119"/>
                  </a:lnTo>
                  <a:lnTo>
                    <a:pt x="94" y="152"/>
                  </a:lnTo>
                  <a:lnTo>
                    <a:pt x="92" y="183"/>
                  </a:lnTo>
                  <a:lnTo>
                    <a:pt x="89" y="212"/>
                  </a:lnTo>
                  <a:lnTo>
                    <a:pt x="87" y="238"/>
                  </a:lnTo>
                  <a:lnTo>
                    <a:pt x="84" y="261"/>
                  </a:lnTo>
                  <a:lnTo>
                    <a:pt x="80" y="282"/>
                  </a:lnTo>
                  <a:lnTo>
                    <a:pt x="76" y="301"/>
                  </a:lnTo>
                  <a:lnTo>
                    <a:pt x="72" y="318"/>
                  </a:lnTo>
                  <a:lnTo>
                    <a:pt x="65" y="332"/>
                  </a:lnTo>
                  <a:lnTo>
                    <a:pt x="60" y="345"/>
                  </a:lnTo>
                  <a:lnTo>
                    <a:pt x="53" y="354"/>
                  </a:lnTo>
                  <a:lnTo>
                    <a:pt x="50" y="358"/>
                  </a:lnTo>
                  <a:lnTo>
                    <a:pt x="45" y="362"/>
                  </a:lnTo>
                  <a:lnTo>
                    <a:pt x="41" y="365"/>
                  </a:lnTo>
                  <a:lnTo>
                    <a:pt x="37" y="367"/>
                  </a:lnTo>
                  <a:lnTo>
                    <a:pt x="33" y="369"/>
                  </a:lnTo>
                  <a:lnTo>
                    <a:pt x="28" y="370"/>
                  </a:lnTo>
                  <a:lnTo>
                    <a:pt x="23" y="371"/>
                  </a:lnTo>
                  <a:lnTo>
                    <a:pt x="18" y="371"/>
                  </a:lnTo>
                  <a:lnTo>
                    <a:pt x="7" y="371"/>
                  </a:lnTo>
                  <a:lnTo>
                    <a:pt x="0" y="370"/>
                  </a:lnTo>
                  <a:lnTo>
                    <a:pt x="0" y="448"/>
                  </a:lnTo>
                  <a:lnTo>
                    <a:pt x="7" y="450"/>
                  </a:lnTo>
                  <a:lnTo>
                    <a:pt x="16" y="452"/>
                  </a:lnTo>
                  <a:lnTo>
                    <a:pt x="26" y="453"/>
                  </a:lnTo>
                  <a:lnTo>
                    <a:pt x="38" y="454"/>
                  </a:lnTo>
                  <a:lnTo>
                    <a:pt x="46" y="454"/>
                  </a:lnTo>
                  <a:lnTo>
                    <a:pt x="55" y="453"/>
                  </a:lnTo>
                  <a:lnTo>
                    <a:pt x="63" y="452"/>
                  </a:lnTo>
                  <a:lnTo>
                    <a:pt x="71" y="450"/>
                  </a:lnTo>
                  <a:lnTo>
                    <a:pt x="78" y="448"/>
                  </a:lnTo>
                  <a:lnTo>
                    <a:pt x="85" y="445"/>
                  </a:lnTo>
                  <a:lnTo>
                    <a:pt x="92" y="442"/>
                  </a:lnTo>
                  <a:lnTo>
                    <a:pt x="99" y="438"/>
                  </a:lnTo>
                  <a:lnTo>
                    <a:pt x="105" y="432"/>
                  </a:lnTo>
                  <a:lnTo>
                    <a:pt x="111" y="427"/>
                  </a:lnTo>
                  <a:lnTo>
                    <a:pt x="117" y="421"/>
                  </a:lnTo>
                  <a:lnTo>
                    <a:pt x="123" y="413"/>
                  </a:lnTo>
                  <a:lnTo>
                    <a:pt x="128" y="406"/>
                  </a:lnTo>
                  <a:lnTo>
                    <a:pt x="133" y="397"/>
                  </a:lnTo>
                  <a:lnTo>
                    <a:pt x="138" y="388"/>
                  </a:lnTo>
                  <a:lnTo>
                    <a:pt x="143" y="377"/>
                  </a:lnTo>
                  <a:lnTo>
                    <a:pt x="151" y="355"/>
                  </a:lnTo>
                  <a:lnTo>
                    <a:pt x="159" y="329"/>
                  </a:lnTo>
                  <a:lnTo>
                    <a:pt x="165" y="298"/>
                  </a:lnTo>
                  <a:lnTo>
                    <a:pt x="170" y="263"/>
                  </a:lnTo>
                  <a:lnTo>
                    <a:pt x="174" y="225"/>
                  </a:lnTo>
                  <a:lnTo>
                    <a:pt x="178" y="182"/>
                  </a:lnTo>
                  <a:lnTo>
                    <a:pt x="181" y="136"/>
                  </a:lnTo>
                  <a:lnTo>
                    <a:pt x="182" y="83"/>
                  </a:lnTo>
                  <a:lnTo>
                    <a:pt x="310" y="83"/>
                  </a:lnTo>
                  <a:lnTo>
                    <a:pt x="310" y="448"/>
                  </a:lnTo>
                  <a:lnTo>
                    <a:pt x="401" y="448"/>
                  </a:lnTo>
                  <a:lnTo>
                    <a:pt x="401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2441640" y="4446412"/>
              <a:ext cx="68263" cy="73026"/>
            </a:xfrm>
            <a:custGeom>
              <a:avLst/>
              <a:gdLst>
                <a:gd name="T0" fmla="*/ 329 w 427"/>
                <a:gd name="T1" fmla="*/ 456 h 456"/>
                <a:gd name="T2" fmla="*/ 427 w 427"/>
                <a:gd name="T3" fmla="*/ 456 h 456"/>
                <a:gd name="T4" fmla="*/ 228 w 427"/>
                <a:gd name="T5" fmla="*/ 0 h 456"/>
                <a:gd name="T6" fmla="*/ 198 w 427"/>
                <a:gd name="T7" fmla="*/ 0 h 456"/>
                <a:gd name="T8" fmla="*/ 0 w 427"/>
                <a:gd name="T9" fmla="*/ 456 h 456"/>
                <a:gd name="T10" fmla="*/ 97 w 427"/>
                <a:gd name="T11" fmla="*/ 456 h 456"/>
                <a:gd name="T12" fmla="*/ 122 w 427"/>
                <a:gd name="T13" fmla="*/ 397 h 456"/>
                <a:gd name="T14" fmla="*/ 304 w 427"/>
                <a:gd name="T15" fmla="*/ 397 h 456"/>
                <a:gd name="T16" fmla="*/ 329 w 427"/>
                <a:gd name="T17" fmla="*/ 456 h 456"/>
                <a:gd name="T18" fmla="*/ 272 w 427"/>
                <a:gd name="T19" fmla="*/ 322 h 456"/>
                <a:gd name="T20" fmla="*/ 154 w 427"/>
                <a:gd name="T21" fmla="*/ 322 h 456"/>
                <a:gd name="T22" fmla="*/ 213 w 427"/>
                <a:gd name="T23" fmla="*/ 171 h 456"/>
                <a:gd name="T24" fmla="*/ 272 w 427"/>
                <a:gd name="T25" fmla="*/ 32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456">
                  <a:moveTo>
                    <a:pt x="329" y="456"/>
                  </a:moveTo>
                  <a:lnTo>
                    <a:pt x="427" y="456"/>
                  </a:lnTo>
                  <a:lnTo>
                    <a:pt x="228" y="0"/>
                  </a:lnTo>
                  <a:lnTo>
                    <a:pt x="198" y="0"/>
                  </a:lnTo>
                  <a:lnTo>
                    <a:pt x="0" y="456"/>
                  </a:lnTo>
                  <a:lnTo>
                    <a:pt x="97" y="456"/>
                  </a:lnTo>
                  <a:lnTo>
                    <a:pt x="122" y="397"/>
                  </a:lnTo>
                  <a:lnTo>
                    <a:pt x="304" y="397"/>
                  </a:lnTo>
                  <a:lnTo>
                    <a:pt x="329" y="456"/>
                  </a:lnTo>
                  <a:close/>
                  <a:moveTo>
                    <a:pt x="272" y="322"/>
                  </a:moveTo>
                  <a:lnTo>
                    <a:pt x="154" y="322"/>
                  </a:lnTo>
                  <a:lnTo>
                    <a:pt x="213" y="171"/>
                  </a:lnTo>
                  <a:lnTo>
                    <a:pt x="272" y="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2543240" y="4446412"/>
              <a:ext cx="61913" cy="73026"/>
            </a:xfrm>
            <a:custGeom>
              <a:avLst/>
              <a:gdLst>
                <a:gd name="T0" fmla="*/ 351 w 380"/>
                <a:gd name="T1" fmla="*/ 0 h 464"/>
                <a:gd name="T2" fmla="*/ 91 w 380"/>
                <a:gd name="T3" fmla="*/ 283 h 464"/>
                <a:gd name="T4" fmla="*/ 91 w 380"/>
                <a:gd name="T5" fmla="*/ 8 h 464"/>
                <a:gd name="T6" fmla="*/ 0 w 380"/>
                <a:gd name="T7" fmla="*/ 8 h 464"/>
                <a:gd name="T8" fmla="*/ 0 w 380"/>
                <a:gd name="T9" fmla="*/ 464 h 464"/>
                <a:gd name="T10" fmla="*/ 29 w 380"/>
                <a:gd name="T11" fmla="*/ 464 h 464"/>
                <a:gd name="T12" fmla="*/ 290 w 380"/>
                <a:gd name="T13" fmla="*/ 178 h 464"/>
                <a:gd name="T14" fmla="*/ 290 w 380"/>
                <a:gd name="T15" fmla="*/ 456 h 464"/>
                <a:gd name="T16" fmla="*/ 380 w 380"/>
                <a:gd name="T17" fmla="*/ 456 h 464"/>
                <a:gd name="T18" fmla="*/ 380 w 380"/>
                <a:gd name="T19" fmla="*/ 0 h 464"/>
                <a:gd name="T20" fmla="*/ 351 w 380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464">
                  <a:moveTo>
                    <a:pt x="351" y="0"/>
                  </a:moveTo>
                  <a:lnTo>
                    <a:pt x="91" y="283"/>
                  </a:lnTo>
                  <a:lnTo>
                    <a:pt x="91" y="8"/>
                  </a:lnTo>
                  <a:lnTo>
                    <a:pt x="0" y="8"/>
                  </a:lnTo>
                  <a:lnTo>
                    <a:pt x="0" y="464"/>
                  </a:lnTo>
                  <a:lnTo>
                    <a:pt x="29" y="464"/>
                  </a:lnTo>
                  <a:lnTo>
                    <a:pt x="290" y="178"/>
                  </a:lnTo>
                  <a:lnTo>
                    <a:pt x="290" y="456"/>
                  </a:lnTo>
                  <a:lnTo>
                    <a:pt x="380" y="456"/>
                  </a:lnTo>
                  <a:lnTo>
                    <a:pt x="380" y="0"/>
                  </a:lnTo>
                  <a:lnTo>
                    <a:pt x="3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2621028" y="4447999"/>
              <a:ext cx="60325" cy="71438"/>
            </a:xfrm>
            <a:custGeom>
              <a:avLst/>
              <a:gdLst>
                <a:gd name="T0" fmla="*/ 0 w 379"/>
                <a:gd name="T1" fmla="*/ 448 h 448"/>
                <a:gd name="T2" fmla="*/ 91 w 379"/>
                <a:gd name="T3" fmla="*/ 448 h 448"/>
                <a:gd name="T4" fmla="*/ 91 w 379"/>
                <a:gd name="T5" fmla="*/ 255 h 448"/>
                <a:gd name="T6" fmla="*/ 287 w 379"/>
                <a:gd name="T7" fmla="*/ 255 h 448"/>
                <a:gd name="T8" fmla="*/ 287 w 379"/>
                <a:gd name="T9" fmla="*/ 448 h 448"/>
                <a:gd name="T10" fmla="*/ 379 w 379"/>
                <a:gd name="T11" fmla="*/ 448 h 448"/>
                <a:gd name="T12" fmla="*/ 379 w 379"/>
                <a:gd name="T13" fmla="*/ 0 h 448"/>
                <a:gd name="T14" fmla="*/ 287 w 379"/>
                <a:gd name="T15" fmla="*/ 0 h 448"/>
                <a:gd name="T16" fmla="*/ 287 w 379"/>
                <a:gd name="T17" fmla="*/ 171 h 448"/>
                <a:gd name="T18" fmla="*/ 91 w 379"/>
                <a:gd name="T19" fmla="*/ 171 h 448"/>
                <a:gd name="T20" fmla="*/ 91 w 379"/>
                <a:gd name="T21" fmla="*/ 0 h 448"/>
                <a:gd name="T22" fmla="*/ 0 w 379"/>
                <a:gd name="T23" fmla="*/ 0 h 448"/>
                <a:gd name="T24" fmla="*/ 0 w 379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48">
                  <a:moveTo>
                    <a:pt x="0" y="448"/>
                  </a:moveTo>
                  <a:lnTo>
                    <a:pt x="91" y="448"/>
                  </a:lnTo>
                  <a:lnTo>
                    <a:pt x="91" y="255"/>
                  </a:lnTo>
                  <a:lnTo>
                    <a:pt x="287" y="255"/>
                  </a:lnTo>
                  <a:lnTo>
                    <a:pt x="287" y="448"/>
                  </a:lnTo>
                  <a:lnTo>
                    <a:pt x="379" y="448"/>
                  </a:lnTo>
                  <a:lnTo>
                    <a:pt x="379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2692466" y="4444824"/>
              <a:ext cx="82550" cy="76201"/>
            </a:xfrm>
            <a:custGeom>
              <a:avLst/>
              <a:gdLst>
                <a:gd name="T0" fmla="*/ 516 w 517"/>
                <a:gd name="T1" fmla="*/ 214 h 474"/>
                <a:gd name="T2" fmla="*/ 511 w 517"/>
                <a:gd name="T3" fmla="*/ 184 h 474"/>
                <a:gd name="T4" fmla="*/ 501 w 517"/>
                <a:gd name="T5" fmla="*/ 158 h 474"/>
                <a:gd name="T6" fmla="*/ 470 w 517"/>
                <a:gd name="T7" fmla="*/ 113 h 474"/>
                <a:gd name="T8" fmla="*/ 426 w 517"/>
                <a:gd name="T9" fmla="*/ 80 h 474"/>
                <a:gd name="T10" fmla="*/ 369 w 517"/>
                <a:gd name="T11" fmla="*/ 59 h 474"/>
                <a:gd name="T12" fmla="*/ 303 w 517"/>
                <a:gd name="T13" fmla="*/ 49 h 474"/>
                <a:gd name="T14" fmla="*/ 213 w 517"/>
                <a:gd name="T15" fmla="*/ 49 h 474"/>
                <a:gd name="T16" fmla="*/ 147 w 517"/>
                <a:gd name="T17" fmla="*/ 59 h 474"/>
                <a:gd name="T18" fmla="*/ 91 w 517"/>
                <a:gd name="T19" fmla="*/ 80 h 474"/>
                <a:gd name="T20" fmla="*/ 47 w 517"/>
                <a:gd name="T21" fmla="*/ 113 h 474"/>
                <a:gd name="T22" fmla="*/ 16 w 517"/>
                <a:gd name="T23" fmla="*/ 156 h 474"/>
                <a:gd name="T24" fmla="*/ 6 w 517"/>
                <a:gd name="T25" fmla="*/ 182 h 474"/>
                <a:gd name="T26" fmla="*/ 1 w 517"/>
                <a:gd name="T27" fmla="*/ 212 h 474"/>
                <a:gd name="T28" fmla="*/ 1 w 517"/>
                <a:gd name="T29" fmla="*/ 244 h 474"/>
                <a:gd name="T30" fmla="*/ 4 w 517"/>
                <a:gd name="T31" fmla="*/ 274 h 474"/>
                <a:gd name="T32" fmla="*/ 13 w 517"/>
                <a:gd name="T33" fmla="*/ 302 h 474"/>
                <a:gd name="T34" fmla="*/ 35 w 517"/>
                <a:gd name="T35" fmla="*/ 342 h 474"/>
                <a:gd name="T36" fmla="*/ 76 w 517"/>
                <a:gd name="T37" fmla="*/ 379 h 474"/>
                <a:gd name="T38" fmla="*/ 127 w 517"/>
                <a:gd name="T39" fmla="*/ 405 h 474"/>
                <a:gd name="T40" fmla="*/ 190 w 517"/>
                <a:gd name="T41" fmla="*/ 418 h 474"/>
                <a:gd name="T42" fmla="*/ 303 w 517"/>
                <a:gd name="T43" fmla="*/ 474 h 474"/>
                <a:gd name="T44" fmla="*/ 348 w 517"/>
                <a:gd name="T45" fmla="*/ 416 h 474"/>
                <a:gd name="T46" fmla="*/ 408 w 517"/>
                <a:gd name="T47" fmla="*/ 399 h 474"/>
                <a:gd name="T48" fmla="*/ 456 w 517"/>
                <a:gd name="T49" fmla="*/ 369 h 474"/>
                <a:gd name="T50" fmla="*/ 492 w 517"/>
                <a:gd name="T51" fmla="*/ 328 h 474"/>
                <a:gd name="T52" fmla="*/ 508 w 517"/>
                <a:gd name="T53" fmla="*/ 294 h 474"/>
                <a:gd name="T54" fmla="*/ 515 w 517"/>
                <a:gd name="T55" fmla="*/ 266 h 474"/>
                <a:gd name="T56" fmla="*/ 517 w 517"/>
                <a:gd name="T57" fmla="*/ 235 h 474"/>
                <a:gd name="T58" fmla="*/ 318 w 517"/>
                <a:gd name="T59" fmla="*/ 129 h 474"/>
                <a:gd name="T60" fmla="*/ 354 w 517"/>
                <a:gd name="T61" fmla="*/ 136 h 474"/>
                <a:gd name="T62" fmla="*/ 385 w 517"/>
                <a:gd name="T63" fmla="*/ 150 h 474"/>
                <a:gd name="T64" fmla="*/ 408 w 517"/>
                <a:gd name="T65" fmla="*/ 171 h 474"/>
                <a:gd name="T66" fmla="*/ 423 w 517"/>
                <a:gd name="T67" fmla="*/ 198 h 474"/>
                <a:gd name="T68" fmla="*/ 427 w 517"/>
                <a:gd name="T69" fmla="*/ 234 h 474"/>
                <a:gd name="T70" fmla="*/ 423 w 517"/>
                <a:gd name="T71" fmla="*/ 269 h 474"/>
                <a:gd name="T72" fmla="*/ 408 w 517"/>
                <a:gd name="T73" fmla="*/ 297 h 474"/>
                <a:gd name="T74" fmla="*/ 385 w 517"/>
                <a:gd name="T75" fmla="*/ 319 h 474"/>
                <a:gd name="T76" fmla="*/ 354 w 517"/>
                <a:gd name="T77" fmla="*/ 333 h 474"/>
                <a:gd name="T78" fmla="*/ 318 w 517"/>
                <a:gd name="T79" fmla="*/ 341 h 474"/>
                <a:gd name="T80" fmla="*/ 90 w 517"/>
                <a:gd name="T81" fmla="*/ 224 h 474"/>
                <a:gd name="T82" fmla="*/ 99 w 517"/>
                <a:gd name="T83" fmla="*/ 191 h 474"/>
                <a:gd name="T84" fmla="*/ 115 w 517"/>
                <a:gd name="T85" fmla="*/ 164 h 474"/>
                <a:gd name="T86" fmla="*/ 141 w 517"/>
                <a:gd name="T87" fmla="*/ 145 h 474"/>
                <a:gd name="T88" fmla="*/ 173 w 517"/>
                <a:gd name="T89" fmla="*/ 133 h 474"/>
                <a:gd name="T90" fmla="*/ 213 w 517"/>
                <a:gd name="T91" fmla="*/ 127 h 474"/>
                <a:gd name="T92" fmla="*/ 186 w 517"/>
                <a:gd name="T93" fmla="*/ 339 h 474"/>
                <a:gd name="T94" fmla="*/ 151 w 517"/>
                <a:gd name="T95" fmla="*/ 329 h 474"/>
                <a:gd name="T96" fmla="*/ 123 w 517"/>
                <a:gd name="T97" fmla="*/ 312 h 474"/>
                <a:gd name="T98" fmla="*/ 103 w 517"/>
                <a:gd name="T99" fmla="*/ 290 h 474"/>
                <a:gd name="T100" fmla="*/ 92 w 517"/>
                <a:gd name="T101" fmla="*/ 259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474">
                  <a:moveTo>
                    <a:pt x="517" y="235"/>
                  </a:moveTo>
                  <a:lnTo>
                    <a:pt x="516" y="225"/>
                  </a:lnTo>
                  <a:lnTo>
                    <a:pt x="516" y="214"/>
                  </a:lnTo>
                  <a:lnTo>
                    <a:pt x="515" y="203"/>
                  </a:lnTo>
                  <a:lnTo>
                    <a:pt x="513" y="194"/>
                  </a:lnTo>
                  <a:lnTo>
                    <a:pt x="511" y="184"/>
                  </a:lnTo>
                  <a:lnTo>
                    <a:pt x="508" y="175"/>
                  </a:lnTo>
                  <a:lnTo>
                    <a:pt x="504" y="167"/>
                  </a:lnTo>
                  <a:lnTo>
                    <a:pt x="501" y="158"/>
                  </a:lnTo>
                  <a:lnTo>
                    <a:pt x="492" y="141"/>
                  </a:lnTo>
                  <a:lnTo>
                    <a:pt x="481" y="126"/>
                  </a:lnTo>
                  <a:lnTo>
                    <a:pt x="470" y="113"/>
                  </a:lnTo>
                  <a:lnTo>
                    <a:pt x="456" y="101"/>
                  </a:lnTo>
                  <a:lnTo>
                    <a:pt x="442" y="89"/>
                  </a:lnTo>
                  <a:lnTo>
                    <a:pt x="426" y="80"/>
                  </a:lnTo>
                  <a:lnTo>
                    <a:pt x="408" y="71"/>
                  </a:lnTo>
                  <a:lnTo>
                    <a:pt x="389" y="64"/>
                  </a:lnTo>
                  <a:lnTo>
                    <a:pt x="369" y="59"/>
                  </a:lnTo>
                  <a:lnTo>
                    <a:pt x="348" y="54"/>
                  </a:lnTo>
                  <a:lnTo>
                    <a:pt x="326" y="51"/>
                  </a:lnTo>
                  <a:lnTo>
                    <a:pt x="303" y="49"/>
                  </a:lnTo>
                  <a:lnTo>
                    <a:pt x="303" y="0"/>
                  </a:lnTo>
                  <a:lnTo>
                    <a:pt x="213" y="0"/>
                  </a:lnTo>
                  <a:lnTo>
                    <a:pt x="213" y="49"/>
                  </a:lnTo>
                  <a:lnTo>
                    <a:pt x="190" y="51"/>
                  </a:lnTo>
                  <a:lnTo>
                    <a:pt x="168" y="55"/>
                  </a:lnTo>
                  <a:lnTo>
                    <a:pt x="147" y="59"/>
                  </a:lnTo>
                  <a:lnTo>
                    <a:pt x="127" y="64"/>
                  </a:lnTo>
                  <a:lnTo>
                    <a:pt x="109" y="71"/>
                  </a:lnTo>
                  <a:lnTo>
                    <a:pt x="91" y="80"/>
                  </a:lnTo>
                  <a:lnTo>
                    <a:pt x="76" y="89"/>
                  </a:lnTo>
                  <a:lnTo>
                    <a:pt x="60" y="100"/>
                  </a:lnTo>
                  <a:lnTo>
                    <a:pt x="47" y="113"/>
                  </a:lnTo>
                  <a:lnTo>
                    <a:pt x="35" y="125"/>
                  </a:lnTo>
                  <a:lnTo>
                    <a:pt x="25" y="140"/>
                  </a:lnTo>
                  <a:lnTo>
                    <a:pt x="16" y="156"/>
                  </a:lnTo>
                  <a:lnTo>
                    <a:pt x="13" y="165"/>
                  </a:lnTo>
                  <a:lnTo>
                    <a:pt x="9" y="174"/>
                  </a:lnTo>
                  <a:lnTo>
                    <a:pt x="6" y="182"/>
                  </a:lnTo>
                  <a:lnTo>
                    <a:pt x="4" y="192"/>
                  </a:lnTo>
                  <a:lnTo>
                    <a:pt x="3" y="202"/>
                  </a:lnTo>
                  <a:lnTo>
                    <a:pt x="1" y="212"/>
                  </a:lnTo>
                  <a:lnTo>
                    <a:pt x="1" y="222"/>
                  </a:lnTo>
                  <a:lnTo>
                    <a:pt x="0" y="233"/>
                  </a:lnTo>
                  <a:lnTo>
                    <a:pt x="1" y="244"/>
                  </a:lnTo>
                  <a:lnTo>
                    <a:pt x="1" y="254"/>
                  </a:lnTo>
                  <a:lnTo>
                    <a:pt x="3" y="265"/>
                  </a:lnTo>
                  <a:lnTo>
                    <a:pt x="4" y="274"/>
                  </a:lnTo>
                  <a:lnTo>
                    <a:pt x="6" y="284"/>
                  </a:lnTo>
                  <a:lnTo>
                    <a:pt x="9" y="293"/>
                  </a:lnTo>
                  <a:lnTo>
                    <a:pt x="13" y="302"/>
                  </a:lnTo>
                  <a:lnTo>
                    <a:pt x="16" y="310"/>
                  </a:lnTo>
                  <a:lnTo>
                    <a:pt x="25" y="327"/>
                  </a:lnTo>
                  <a:lnTo>
                    <a:pt x="35" y="342"/>
                  </a:lnTo>
                  <a:lnTo>
                    <a:pt x="47" y="356"/>
                  </a:lnTo>
                  <a:lnTo>
                    <a:pt x="60" y="368"/>
                  </a:lnTo>
                  <a:lnTo>
                    <a:pt x="76" y="379"/>
                  </a:lnTo>
                  <a:lnTo>
                    <a:pt x="91" y="389"/>
                  </a:lnTo>
                  <a:lnTo>
                    <a:pt x="109" y="398"/>
                  </a:lnTo>
                  <a:lnTo>
                    <a:pt x="127" y="405"/>
                  </a:lnTo>
                  <a:lnTo>
                    <a:pt x="147" y="410"/>
                  </a:lnTo>
                  <a:lnTo>
                    <a:pt x="168" y="415"/>
                  </a:lnTo>
                  <a:lnTo>
                    <a:pt x="190" y="418"/>
                  </a:lnTo>
                  <a:lnTo>
                    <a:pt x="213" y="420"/>
                  </a:lnTo>
                  <a:lnTo>
                    <a:pt x="213" y="474"/>
                  </a:lnTo>
                  <a:lnTo>
                    <a:pt x="303" y="474"/>
                  </a:lnTo>
                  <a:lnTo>
                    <a:pt x="303" y="420"/>
                  </a:lnTo>
                  <a:lnTo>
                    <a:pt x="326" y="419"/>
                  </a:lnTo>
                  <a:lnTo>
                    <a:pt x="348" y="416"/>
                  </a:lnTo>
                  <a:lnTo>
                    <a:pt x="369" y="412"/>
                  </a:lnTo>
                  <a:lnTo>
                    <a:pt x="389" y="405"/>
                  </a:lnTo>
                  <a:lnTo>
                    <a:pt x="408" y="399"/>
                  </a:lnTo>
                  <a:lnTo>
                    <a:pt x="426" y="390"/>
                  </a:lnTo>
                  <a:lnTo>
                    <a:pt x="442" y="380"/>
                  </a:lnTo>
                  <a:lnTo>
                    <a:pt x="456" y="369"/>
                  </a:lnTo>
                  <a:lnTo>
                    <a:pt x="470" y="357"/>
                  </a:lnTo>
                  <a:lnTo>
                    <a:pt x="481" y="343"/>
                  </a:lnTo>
                  <a:lnTo>
                    <a:pt x="492" y="328"/>
                  </a:lnTo>
                  <a:lnTo>
                    <a:pt x="501" y="312"/>
                  </a:lnTo>
                  <a:lnTo>
                    <a:pt x="504" y="304"/>
                  </a:lnTo>
                  <a:lnTo>
                    <a:pt x="508" y="294"/>
                  </a:lnTo>
                  <a:lnTo>
                    <a:pt x="511" y="286"/>
                  </a:lnTo>
                  <a:lnTo>
                    <a:pt x="513" y="276"/>
                  </a:lnTo>
                  <a:lnTo>
                    <a:pt x="515" y="266"/>
                  </a:lnTo>
                  <a:lnTo>
                    <a:pt x="516" y="256"/>
                  </a:lnTo>
                  <a:lnTo>
                    <a:pt x="516" y="246"/>
                  </a:lnTo>
                  <a:lnTo>
                    <a:pt x="517" y="235"/>
                  </a:lnTo>
                  <a:close/>
                  <a:moveTo>
                    <a:pt x="303" y="342"/>
                  </a:moveTo>
                  <a:lnTo>
                    <a:pt x="303" y="127"/>
                  </a:lnTo>
                  <a:lnTo>
                    <a:pt x="318" y="129"/>
                  </a:lnTo>
                  <a:lnTo>
                    <a:pt x="330" y="130"/>
                  </a:lnTo>
                  <a:lnTo>
                    <a:pt x="343" y="133"/>
                  </a:lnTo>
                  <a:lnTo>
                    <a:pt x="354" y="136"/>
                  </a:lnTo>
                  <a:lnTo>
                    <a:pt x="366" y="139"/>
                  </a:lnTo>
                  <a:lnTo>
                    <a:pt x="376" y="144"/>
                  </a:lnTo>
                  <a:lnTo>
                    <a:pt x="385" y="150"/>
                  </a:lnTo>
                  <a:lnTo>
                    <a:pt x="394" y="156"/>
                  </a:lnTo>
                  <a:lnTo>
                    <a:pt x="402" y="163"/>
                  </a:lnTo>
                  <a:lnTo>
                    <a:pt x="408" y="171"/>
                  </a:lnTo>
                  <a:lnTo>
                    <a:pt x="414" y="179"/>
                  </a:lnTo>
                  <a:lnTo>
                    <a:pt x="418" y="189"/>
                  </a:lnTo>
                  <a:lnTo>
                    <a:pt x="423" y="198"/>
                  </a:lnTo>
                  <a:lnTo>
                    <a:pt x="425" y="210"/>
                  </a:lnTo>
                  <a:lnTo>
                    <a:pt x="427" y="221"/>
                  </a:lnTo>
                  <a:lnTo>
                    <a:pt x="427" y="234"/>
                  </a:lnTo>
                  <a:lnTo>
                    <a:pt x="427" y="246"/>
                  </a:lnTo>
                  <a:lnTo>
                    <a:pt x="425" y="257"/>
                  </a:lnTo>
                  <a:lnTo>
                    <a:pt x="423" y="269"/>
                  </a:lnTo>
                  <a:lnTo>
                    <a:pt x="418" y="278"/>
                  </a:lnTo>
                  <a:lnTo>
                    <a:pt x="414" y="288"/>
                  </a:lnTo>
                  <a:lnTo>
                    <a:pt x="408" y="297"/>
                  </a:lnTo>
                  <a:lnTo>
                    <a:pt x="402" y="305"/>
                  </a:lnTo>
                  <a:lnTo>
                    <a:pt x="394" y="312"/>
                  </a:lnTo>
                  <a:lnTo>
                    <a:pt x="385" y="319"/>
                  </a:lnTo>
                  <a:lnTo>
                    <a:pt x="376" y="324"/>
                  </a:lnTo>
                  <a:lnTo>
                    <a:pt x="366" y="329"/>
                  </a:lnTo>
                  <a:lnTo>
                    <a:pt x="354" y="333"/>
                  </a:lnTo>
                  <a:lnTo>
                    <a:pt x="343" y="337"/>
                  </a:lnTo>
                  <a:lnTo>
                    <a:pt x="330" y="339"/>
                  </a:lnTo>
                  <a:lnTo>
                    <a:pt x="318" y="341"/>
                  </a:lnTo>
                  <a:lnTo>
                    <a:pt x="303" y="342"/>
                  </a:lnTo>
                  <a:close/>
                  <a:moveTo>
                    <a:pt x="90" y="236"/>
                  </a:moveTo>
                  <a:lnTo>
                    <a:pt x="90" y="224"/>
                  </a:lnTo>
                  <a:lnTo>
                    <a:pt x="92" y="212"/>
                  </a:lnTo>
                  <a:lnTo>
                    <a:pt x="94" y="201"/>
                  </a:lnTo>
                  <a:lnTo>
                    <a:pt x="99" y="191"/>
                  </a:lnTo>
                  <a:lnTo>
                    <a:pt x="103" y="181"/>
                  </a:lnTo>
                  <a:lnTo>
                    <a:pt x="109" y="173"/>
                  </a:lnTo>
                  <a:lnTo>
                    <a:pt x="115" y="164"/>
                  </a:lnTo>
                  <a:lnTo>
                    <a:pt x="123" y="158"/>
                  </a:lnTo>
                  <a:lnTo>
                    <a:pt x="131" y="151"/>
                  </a:lnTo>
                  <a:lnTo>
                    <a:pt x="141" y="145"/>
                  </a:lnTo>
                  <a:lnTo>
                    <a:pt x="151" y="140"/>
                  </a:lnTo>
                  <a:lnTo>
                    <a:pt x="162" y="136"/>
                  </a:lnTo>
                  <a:lnTo>
                    <a:pt x="173" y="133"/>
                  </a:lnTo>
                  <a:lnTo>
                    <a:pt x="186" y="131"/>
                  </a:lnTo>
                  <a:lnTo>
                    <a:pt x="198" y="129"/>
                  </a:lnTo>
                  <a:lnTo>
                    <a:pt x="213" y="127"/>
                  </a:lnTo>
                  <a:lnTo>
                    <a:pt x="213" y="342"/>
                  </a:lnTo>
                  <a:lnTo>
                    <a:pt x="198" y="341"/>
                  </a:lnTo>
                  <a:lnTo>
                    <a:pt x="186" y="339"/>
                  </a:lnTo>
                  <a:lnTo>
                    <a:pt x="173" y="337"/>
                  </a:lnTo>
                  <a:lnTo>
                    <a:pt x="162" y="333"/>
                  </a:lnTo>
                  <a:lnTo>
                    <a:pt x="151" y="329"/>
                  </a:lnTo>
                  <a:lnTo>
                    <a:pt x="141" y="324"/>
                  </a:lnTo>
                  <a:lnTo>
                    <a:pt x="131" y="319"/>
                  </a:lnTo>
                  <a:lnTo>
                    <a:pt x="123" y="312"/>
                  </a:lnTo>
                  <a:lnTo>
                    <a:pt x="115" y="306"/>
                  </a:lnTo>
                  <a:lnTo>
                    <a:pt x="109" y="299"/>
                  </a:lnTo>
                  <a:lnTo>
                    <a:pt x="103" y="290"/>
                  </a:lnTo>
                  <a:lnTo>
                    <a:pt x="99" y="281"/>
                  </a:lnTo>
                  <a:lnTo>
                    <a:pt x="94" y="270"/>
                  </a:lnTo>
                  <a:lnTo>
                    <a:pt x="92" y="259"/>
                  </a:lnTo>
                  <a:lnTo>
                    <a:pt x="90" y="248"/>
                  </a:lnTo>
                  <a:lnTo>
                    <a:pt x="9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2782953" y="4446412"/>
              <a:ext cx="74613" cy="73026"/>
            </a:xfrm>
            <a:custGeom>
              <a:avLst/>
              <a:gdLst>
                <a:gd name="T0" fmla="*/ 272 w 473"/>
                <a:gd name="T1" fmla="*/ 461 h 464"/>
                <a:gd name="T2" fmla="*/ 318 w 473"/>
                <a:gd name="T3" fmla="*/ 450 h 464"/>
                <a:gd name="T4" fmla="*/ 359 w 473"/>
                <a:gd name="T5" fmla="*/ 431 h 464"/>
                <a:gd name="T6" fmla="*/ 396 w 473"/>
                <a:gd name="T7" fmla="*/ 404 h 464"/>
                <a:gd name="T8" fmla="*/ 426 w 473"/>
                <a:gd name="T9" fmla="*/ 373 h 464"/>
                <a:gd name="T10" fmla="*/ 450 w 473"/>
                <a:gd name="T11" fmla="*/ 334 h 464"/>
                <a:gd name="T12" fmla="*/ 466 w 473"/>
                <a:gd name="T13" fmla="*/ 291 h 464"/>
                <a:gd name="T14" fmla="*/ 473 w 473"/>
                <a:gd name="T15" fmla="*/ 244 h 464"/>
                <a:gd name="T16" fmla="*/ 470 w 473"/>
                <a:gd name="T17" fmla="*/ 196 h 464"/>
                <a:gd name="T18" fmla="*/ 459 w 473"/>
                <a:gd name="T19" fmla="*/ 151 h 464"/>
                <a:gd name="T20" fmla="*/ 439 w 473"/>
                <a:gd name="T21" fmla="*/ 111 h 464"/>
                <a:gd name="T22" fmla="*/ 411 w 473"/>
                <a:gd name="T23" fmla="*/ 75 h 464"/>
                <a:gd name="T24" fmla="*/ 378 w 473"/>
                <a:gd name="T25" fmla="*/ 45 h 464"/>
                <a:gd name="T26" fmla="*/ 339 w 473"/>
                <a:gd name="T27" fmla="*/ 22 h 464"/>
                <a:gd name="T28" fmla="*/ 295 w 473"/>
                <a:gd name="T29" fmla="*/ 7 h 464"/>
                <a:gd name="T30" fmla="*/ 249 w 473"/>
                <a:gd name="T31" fmla="*/ 1 h 464"/>
                <a:gd name="T32" fmla="*/ 201 w 473"/>
                <a:gd name="T33" fmla="*/ 3 h 464"/>
                <a:gd name="T34" fmla="*/ 154 w 473"/>
                <a:gd name="T35" fmla="*/ 14 h 464"/>
                <a:gd name="T36" fmla="*/ 114 w 473"/>
                <a:gd name="T37" fmla="*/ 33 h 464"/>
                <a:gd name="T38" fmla="*/ 78 w 473"/>
                <a:gd name="T39" fmla="*/ 59 h 464"/>
                <a:gd name="T40" fmla="*/ 48 w 473"/>
                <a:gd name="T41" fmla="*/ 92 h 464"/>
                <a:gd name="T42" fmla="*/ 23 w 473"/>
                <a:gd name="T43" fmla="*/ 130 h 464"/>
                <a:gd name="T44" fmla="*/ 8 w 473"/>
                <a:gd name="T45" fmla="*/ 173 h 464"/>
                <a:gd name="T46" fmla="*/ 1 w 473"/>
                <a:gd name="T47" fmla="*/ 220 h 464"/>
                <a:gd name="T48" fmla="*/ 3 w 473"/>
                <a:gd name="T49" fmla="*/ 268 h 464"/>
                <a:gd name="T50" fmla="*/ 15 w 473"/>
                <a:gd name="T51" fmla="*/ 314 h 464"/>
                <a:gd name="T52" fmla="*/ 35 w 473"/>
                <a:gd name="T53" fmla="*/ 354 h 464"/>
                <a:gd name="T54" fmla="*/ 61 w 473"/>
                <a:gd name="T55" fmla="*/ 390 h 464"/>
                <a:gd name="T56" fmla="*/ 95 w 473"/>
                <a:gd name="T57" fmla="*/ 419 h 464"/>
                <a:gd name="T58" fmla="*/ 134 w 473"/>
                <a:gd name="T59" fmla="*/ 441 h 464"/>
                <a:gd name="T60" fmla="*/ 178 w 473"/>
                <a:gd name="T61" fmla="*/ 457 h 464"/>
                <a:gd name="T62" fmla="*/ 224 w 473"/>
                <a:gd name="T63" fmla="*/ 464 h 464"/>
                <a:gd name="T64" fmla="*/ 207 w 473"/>
                <a:gd name="T65" fmla="*/ 376 h 464"/>
                <a:gd name="T66" fmla="*/ 156 w 473"/>
                <a:gd name="T67" fmla="*/ 356 h 464"/>
                <a:gd name="T68" fmla="*/ 118 w 473"/>
                <a:gd name="T69" fmla="*/ 317 h 464"/>
                <a:gd name="T70" fmla="*/ 97 w 473"/>
                <a:gd name="T71" fmla="*/ 263 h 464"/>
                <a:gd name="T72" fmla="*/ 97 w 473"/>
                <a:gd name="T73" fmla="*/ 201 h 464"/>
                <a:gd name="T74" fmla="*/ 118 w 473"/>
                <a:gd name="T75" fmla="*/ 148 h 464"/>
                <a:gd name="T76" fmla="*/ 156 w 473"/>
                <a:gd name="T77" fmla="*/ 109 h 464"/>
                <a:gd name="T78" fmla="*/ 207 w 473"/>
                <a:gd name="T79" fmla="*/ 88 h 464"/>
                <a:gd name="T80" fmla="*/ 267 w 473"/>
                <a:gd name="T81" fmla="*/ 88 h 464"/>
                <a:gd name="T82" fmla="*/ 318 w 473"/>
                <a:gd name="T83" fmla="*/ 109 h 464"/>
                <a:gd name="T84" fmla="*/ 356 w 473"/>
                <a:gd name="T85" fmla="*/ 148 h 464"/>
                <a:gd name="T86" fmla="*/ 377 w 473"/>
                <a:gd name="T87" fmla="*/ 201 h 464"/>
                <a:gd name="T88" fmla="*/ 377 w 473"/>
                <a:gd name="T89" fmla="*/ 263 h 464"/>
                <a:gd name="T90" fmla="*/ 356 w 473"/>
                <a:gd name="T91" fmla="*/ 317 h 464"/>
                <a:gd name="T92" fmla="*/ 318 w 473"/>
                <a:gd name="T93" fmla="*/ 356 h 464"/>
                <a:gd name="T94" fmla="*/ 267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9" y="464"/>
                  </a:lnTo>
                  <a:lnTo>
                    <a:pt x="260" y="462"/>
                  </a:lnTo>
                  <a:lnTo>
                    <a:pt x="272" y="461"/>
                  </a:lnTo>
                  <a:lnTo>
                    <a:pt x="283" y="459"/>
                  </a:lnTo>
                  <a:lnTo>
                    <a:pt x="295" y="457"/>
                  </a:lnTo>
                  <a:lnTo>
                    <a:pt x="307" y="454"/>
                  </a:lnTo>
                  <a:lnTo>
                    <a:pt x="318" y="450"/>
                  </a:lnTo>
                  <a:lnTo>
                    <a:pt x="329" y="446"/>
                  </a:lnTo>
                  <a:lnTo>
                    <a:pt x="339" y="441"/>
                  </a:lnTo>
                  <a:lnTo>
                    <a:pt x="350" y="436"/>
                  </a:lnTo>
                  <a:lnTo>
                    <a:pt x="359" y="431"/>
                  </a:lnTo>
                  <a:lnTo>
                    <a:pt x="368" y="426"/>
                  </a:lnTo>
                  <a:lnTo>
                    <a:pt x="378" y="419"/>
                  </a:lnTo>
                  <a:lnTo>
                    <a:pt x="387" y="412"/>
                  </a:lnTo>
                  <a:lnTo>
                    <a:pt x="396" y="404"/>
                  </a:lnTo>
                  <a:lnTo>
                    <a:pt x="404" y="397"/>
                  </a:lnTo>
                  <a:lnTo>
                    <a:pt x="411" y="390"/>
                  </a:lnTo>
                  <a:lnTo>
                    <a:pt x="419" y="381"/>
                  </a:lnTo>
                  <a:lnTo>
                    <a:pt x="426" y="373"/>
                  </a:lnTo>
                  <a:lnTo>
                    <a:pt x="432" y="363"/>
                  </a:lnTo>
                  <a:lnTo>
                    <a:pt x="439" y="354"/>
                  </a:lnTo>
                  <a:lnTo>
                    <a:pt x="445" y="344"/>
                  </a:lnTo>
                  <a:lnTo>
                    <a:pt x="450" y="334"/>
                  </a:lnTo>
                  <a:lnTo>
                    <a:pt x="454" y="324"/>
                  </a:lnTo>
                  <a:lnTo>
                    <a:pt x="459" y="314"/>
                  </a:lnTo>
                  <a:lnTo>
                    <a:pt x="463" y="302"/>
                  </a:lnTo>
                  <a:lnTo>
                    <a:pt x="466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2" y="257"/>
                  </a:lnTo>
                  <a:lnTo>
                    <a:pt x="473" y="244"/>
                  </a:lnTo>
                  <a:lnTo>
                    <a:pt x="473" y="232"/>
                  </a:lnTo>
                  <a:lnTo>
                    <a:pt x="473" y="220"/>
                  </a:lnTo>
                  <a:lnTo>
                    <a:pt x="472" y="208"/>
                  </a:lnTo>
                  <a:lnTo>
                    <a:pt x="470" y="196"/>
                  </a:lnTo>
                  <a:lnTo>
                    <a:pt x="468" y="185"/>
                  </a:lnTo>
                  <a:lnTo>
                    <a:pt x="466" y="173"/>
                  </a:lnTo>
                  <a:lnTo>
                    <a:pt x="463" y="162"/>
                  </a:lnTo>
                  <a:lnTo>
                    <a:pt x="459" y="151"/>
                  </a:lnTo>
                  <a:lnTo>
                    <a:pt x="454" y="140"/>
                  </a:lnTo>
                  <a:lnTo>
                    <a:pt x="450" y="130"/>
                  </a:lnTo>
                  <a:lnTo>
                    <a:pt x="445" y="120"/>
                  </a:lnTo>
                  <a:lnTo>
                    <a:pt x="439" y="111"/>
                  </a:lnTo>
                  <a:lnTo>
                    <a:pt x="432" y="101"/>
                  </a:lnTo>
                  <a:lnTo>
                    <a:pt x="426" y="92"/>
                  </a:lnTo>
                  <a:lnTo>
                    <a:pt x="419" y="83"/>
                  </a:lnTo>
                  <a:lnTo>
                    <a:pt x="411" y="75"/>
                  </a:lnTo>
                  <a:lnTo>
                    <a:pt x="404" y="66"/>
                  </a:lnTo>
                  <a:lnTo>
                    <a:pt x="396" y="59"/>
                  </a:lnTo>
                  <a:lnTo>
                    <a:pt x="387" y="52"/>
                  </a:lnTo>
                  <a:lnTo>
                    <a:pt x="378" y="45"/>
                  </a:lnTo>
                  <a:lnTo>
                    <a:pt x="368" y="39"/>
                  </a:lnTo>
                  <a:lnTo>
                    <a:pt x="359" y="33"/>
                  </a:lnTo>
                  <a:lnTo>
                    <a:pt x="350" y="27"/>
                  </a:lnTo>
                  <a:lnTo>
                    <a:pt x="339" y="22"/>
                  </a:lnTo>
                  <a:lnTo>
                    <a:pt x="329" y="18"/>
                  </a:lnTo>
                  <a:lnTo>
                    <a:pt x="318" y="14"/>
                  </a:lnTo>
                  <a:lnTo>
                    <a:pt x="307" y="11"/>
                  </a:lnTo>
                  <a:lnTo>
                    <a:pt x="295" y="7"/>
                  </a:lnTo>
                  <a:lnTo>
                    <a:pt x="283" y="5"/>
                  </a:lnTo>
                  <a:lnTo>
                    <a:pt x="272" y="3"/>
                  </a:lnTo>
                  <a:lnTo>
                    <a:pt x="260" y="1"/>
                  </a:lnTo>
                  <a:lnTo>
                    <a:pt x="249" y="1"/>
                  </a:lnTo>
                  <a:lnTo>
                    <a:pt x="236" y="0"/>
                  </a:lnTo>
                  <a:lnTo>
                    <a:pt x="224" y="1"/>
                  </a:lnTo>
                  <a:lnTo>
                    <a:pt x="212" y="1"/>
                  </a:lnTo>
                  <a:lnTo>
                    <a:pt x="201" y="3"/>
                  </a:lnTo>
                  <a:lnTo>
                    <a:pt x="189" y="5"/>
                  </a:lnTo>
                  <a:lnTo>
                    <a:pt x="178" y="7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4" y="27"/>
                  </a:lnTo>
                  <a:lnTo>
                    <a:pt x="114" y="33"/>
                  </a:lnTo>
                  <a:lnTo>
                    <a:pt x="104" y="39"/>
                  </a:lnTo>
                  <a:lnTo>
                    <a:pt x="95" y="45"/>
                  </a:lnTo>
                  <a:lnTo>
                    <a:pt x="86" y="52"/>
                  </a:lnTo>
                  <a:lnTo>
                    <a:pt x="78" y="59"/>
                  </a:lnTo>
                  <a:lnTo>
                    <a:pt x="70" y="66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8" y="92"/>
                  </a:lnTo>
                  <a:lnTo>
                    <a:pt x="40" y="101"/>
                  </a:lnTo>
                  <a:lnTo>
                    <a:pt x="35" y="111"/>
                  </a:lnTo>
                  <a:lnTo>
                    <a:pt x="29" y="120"/>
                  </a:lnTo>
                  <a:lnTo>
                    <a:pt x="23" y="130"/>
                  </a:lnTo>
                  <a:lnTo>
                    <a:pt x="19" y="140"/>
                  </a:lnTo>
                  <a:lnTo>
                    <a:pt x="15" y="151"/>
                  </a:lnTo>
                  <a:lnTo>
                    <a:pt x="11" y="162"/>
                  </a:lnTo>
                  <a:lnTo>
                    <a:pt x="8" y="173"/>
                  </a:lnTo>
                  <a:lnTo>
                    <a:pt x="6" y="185"/>
                  </a:lnTo>
                  <a:lnTo>
                    <a:pt x="3" y="196"/>
                  </a:lnTo>
                  <a:lnTo>
                    <a:pt x="1" y="208"/>
                  </a:lnTo>
                  <a:lnTo>
                    <a:pt x="1" y="220"/>
                  </a:lnTo>
                  <a:lnTo>
                    <a:pt x="0" y="232"/>
                  </a:lnTo>
                  <a:lnTo>
                    <a:pt x="1" y="244"/>
                  </a:lnTo>
                  <a:lnTo>
                    <a:pt x="1" y="257"/>
                  </a:lnTo>
                  <a:lnTo>
                    <a:pt x="3" y="268"/>
                  </a:lnTo>
                  <a:lnTo>
                    <a:pt x="6" y="280"/>
                  </a:lnTo>
                  <a:lnTo>
                    <a:pt x="8" y="291"/>
                  </a:lnTo>
                  <a:lnTo>
                    <a:pt x="11" y="302"/>
                  </a:lnTo>
                  <a:lnTo>
                    <a:pt x="15" y="314"/>
                  </a:lnTo>
                  <a:lnTo>
                    <a:pt x="19" y="324"/>
                  </a:lnTo>
                  <a:lnTo>
                    <a:pt x="23" y="334"/>
                  </a:lnTo>
                  <a:lnTo>
                    <a:pt x="29" y="344"/>
                  </a:lnTo>
                  <a:lnTo>
                    <a:pt x="35" y="354"/>
                  </a:lnTo>
                  <a:lnTo>
                    <a:pt x="40" y="363"/>
                  </a:lnTo>
                  <a:lnTo>
                    <a:pt x="48" y="373"/>
                  </a:lnTo>
                  <a:lnTo>
                    <a:pt x="54" y="381"/>
                  </a:lnTo>
                  <a:lnTo>
                    <a:pt x="61" y="390"/>
                  </a:lnTo>
                  <a:lnTo>
                    <a:pt x="70" y="397"/>
                  </a:lnTo>
                  <a:lnTo>
                    <a:pt x="78" y="404"/>
                  </a:lnTo>
                  <a:lnTo>
                    <a:pt x="86" y="412"/>
                  </a:lnTo>
                  <a:lnTo>
                    <a:pt x="95" y="419"/>
                  </a:lnTo>
                  <a:lnTo>
                    <a:pt x="104" y="426"/>
                  </a:lnTo>
                  <a:lnTo>
                    <a:pt x="114" y="431"/>
                  </a:lnTo>
                  <a:lnTo>
                    <a:pt x="124" y="436"/>
                  </a:lnTo>
                  <a:lnTo>
                    <a:pt x="134" y="441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6" y="454"/>
                  </a:lnTo>
                  <a:lnTo>
                    <a:pt x="178" y="457"/>
                  </a:lnTo>
                  <a:lnTo>
                    <a:pt x="189" y="459"/>
                  </a:lnTo>
                  <a:lnTo>
                    <a:pt x="201" y="461"/>
                  </a:lnTo>
                  <a:lnTo>
                    <a:pt x="212" y="462"/>
                  </a:lnTo>
                  <a:lnTo>
                    <a:pt x="224" y="464"/>
                  </a:lnTo>
                  <a:lnTo>
                    <a:pt x="236" y="464"/>
                  </a:lnTo>
                  <a:close/>
                  <a:moveTo>
                    <a:pt x="237" y="379"/>
                  </a:moveTo>
                  <a:lnTo>
                    <a:pt x="222" y="378"/>
                  </a:lnTo>
                  <a:lnTo>
                    <a:pt x="207" y="376"/>
                  </a:lnTo>
                  <a:lnTo>
                    <a:pt x="193" y="373"/>
                  </a:lnTo>
                  <a:lnTo>
                    <a:pt x="180" y="369"/>
                  </a:lnTo>
                  <a:lnTo>
                    <a:pt x="167" y="362"/>
                  </a:lnTo>
                  <a:lnTo>
                    <a:pt x="156" y="356"/>
                  </a:lnTo>
                  <a:lnTo>
                    <a:pt x="144" y="347"/>
                  </a:lnTo>
                  <a:lnTo>
                    <a:pt x="135" y="338"/>
                  </a:lnTo>
                  <a:lnTo>
                    <a:pt x="125" y="328"/>
                  </a:lnTo>
                  <a:lnTo>
                    <a:pt x="118" y="317"/>
                  </a:lnTo>
                  <a:lnTo>
                    <a:pt x="110" y="304"/>
                  </a:lnTo>
                  <a:lnTo>
                    <a:pt x="105" y="291"/>
                  </a:lnTo>
                  <a:lnTo>
                    <a:pt x="100" y="278"/>
                  </a:lnTo>
                  <a:lnTo>
                    <a:pt x="97" y="263"/>
                  </a:lnTo>
                  <a:lnTo>
                    <a:pt x="95" y="248"/>
                  </a:lnTo>
                  <a:lnTo>
                    <a:pt x="94" y="232"/>
                  </a:lnTo>
                  <a:lnTo>
                    <a:pt x="95" y="216"/>
                  </a:lnTo>
                  <a:lnTo>
                    <a:pt x="97" y="201"/>
                  </a:lnTo>
                  <a:lnTo>
                    <a:pt x="100" y="187"/>
                  </a:lnTo>
                  <a:lnTo>
                    <a:pt x="105" y="173"/>
                  </a:lnTo>
                  <a:lnTo>
                    <a:pt x="110" y="159"/>
                  </a:lnTo>
                  <a:lnTo>
                    <a:pt x="118" y="148"/>
                  </a:lnTo>
                  <a:lnTo>
                    <a:pt x="125" y="136"/>
                  </a:lnTo>
                  <a:lnTo>
                    <a:pt x="135" y="127"/>
                  </a:lnTo>
                  <a:lnTo>
                    <a:pt x="144" y="117"/>
                  </a:lnTo>
                  <a:lnTo>
                    <a:pt x="156" y="109"/>
                  </a:lnTo>
                  <a:lnTo>
                    <a:pt x="167" y="101"/>
                  </a:lnTo>
                  <a:lnTo>
                    <a:pt x="180" y="96"/>
                  </a:lnTo>
                  <a:lnTo>
                    <a:pt x="193" y="91"/>
                  </a:lnTo>
                  <a:lnTo>
                    <a:pt x="207" y="88"/>
                  </a:lnTo>
                  <a:lnTo>
                    <a:pt x="222" y="85"/>
                  </a:lnTo>
                  <a:lnTo>
                    <a:pt x="237" y="85"/>
                  </a:lnTo>
                  <a:lnTo>
                    <a:pt x="252" y="85"/>
                  </a:lnTo>
                  <a:lnTo>
                    <a:pt x="267" y="88"/>
                  </a:lnTo>
                  <a:lnTo>
                    <a:pt x="280" y="91"/>
                  </a:lnTo>
                  <a:lnTo>
                    <a:pt x="294" y="96"/>
                  </a:lnTo>
                  <a:lnTo>
                    <a:pt x="307" y="101"/>
                  </a:lnTo>
                  <a:lnTo>
                    <a:pt x="318" y="109"/>
                  </a:lnTo>
                  <a:lnTo>
                    <a:pt x="329" y="117"/>
                  </a:lnTo>
                  <a:lnTo>
                    <a:pt x="339" y="127"/>
                  </a:lnTo>
                  <a:lnTo>
                    <a:pt x="347" y="136"/>
                  </a:lnTo>
                  <a:lnTo>
                    <a:pt x="356" y="148"/>
                  </a:lnTo>
                  <a:lnTo>
                    <a:pt x="363" y="159"/>
                  </a:lnTo>
                  <a:lnTo>
                    <a:pt x="368" y="173"/>
                  </a:lnTo>
                  <a:lnTo>
                    <a:pt x="374" y="187"/>
                  </a:lnTo>
                  <a:lnTo>
                    <a:pt x="377" y="201"/>
                  </a:lnTo>
                  <a:lnTo>
                    <a:pt x="379" y="216"/>
                  </a:lnTo>
                  <a:lnTo>
                    <a:pt x="380" y="232"/>
                  </a:lnTo>
                  <a:lnTo>
                    <a:pt x="379" y="248"/>
                  </a:lnTo>
                  <a:lnTo>
                    <a:pt x="377" y="263"/>
                  </a:lnTo>
                  <a:lnTo>
                    <a:pt x="374" y="278"/>
                  </a:lnTo>
                  <a:lnTo>
                    <a:pt x="368" y="291"/>
                  </a:lnTo>
                  <a:lnTo>
                    <a:pt x="363" y="304"/>
                  </a:lnTo>
                  <a:lnTo>
                    <a:pt x="356" y="317"/>
                  </a:lnTo>
                  <a:lnTo>
                    <a:pt x="347" y="328"/>
                  </a:lnTo>
                  <a:lnTo>
                    <a:pt x="339" y="338"/>
                  </a:lnTo>
                  <a:lnTo>
                    <a:pt x="329" y="347"/>
                  </a:lnTo>
                  <a:lnTo>
                    <a:pt x="318" y="356"/>
                  </a:lnTo>
                  <a:lnTo>
                    <a:pt x="307" y="362"/>
                  </a:lnTo>
                  <a:lnTo>
                    <a:pt x="294" y="369"/>
                  </a:lnTo>
                  <a:lnTo>
                    <a:pt x="280" y="373"/>
                  </a:lnTo>
                  <a:lnTo>
                    <a:pt x="267" y="376"/>
                  </a:lnTo>
                  <a:lnTo>
                    <a:pt x="252" y="378"/>
                  </a:lnTo>
                  <a:lnTo>
                    <a:pt x="237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2870266" y="4447999"/>
              <a:ext cx="50800" cy="71438"/>
            </a:xfrm>
            <a:custGeom>
              <a:avLst/>
              <a:gdLst>
                <a:gd name="T0" fmla="*/ 91 w 327"/>
                <a:gd name="T1" fmla="*/ 448 h 448"/>
                <a:gd name="T2" fmla="*/ 167 w 327"/>
                <a:gd name="T3" fmla="*/ 290 h 448"/>
                <a:gd name="T4" fmla="*/ 200 w 327"/>
                <a:gd name="T5" fmla="*/ 287 h 448"/>
                <a:gd name="T6" fmla="*/ 232 w 327"/>
                <a:gd name="T7" fmla="*/ 279 h 448"/>
                <a:gd name="T8" fmla="*/ 259 w 327"/>
                <a:gd name="T9" fmla="*/ 267 h 448"/>
                <a:gd name="T10" fmla="*/ 282 w 327"/>
                <a:gd name="T11" fmla="*/ 250 h 448"/>
                <a:gd name="T12" fmla="*/ 301 w 327"/>
                <a:gd name="T13" fmla="*/ 229 h 448"/>
                <a:gd name="T14" fmla="*/ 316 w 327"/>
                <a:gd name="T15" fmla="*/ 204 h 448"/>
                <a:gd name="T16" fmla="*/ 324 w 327"/>
                <a:gd name="T17" fmla="*/ 176 h 448"/>
                <a:gd name="T18" fmla="*/ 327 w 327"/>
                <a:gd name="T19" fmla="*/ 145 h 448"/>
                <a:gd name="T20" fmla="*/ 324 w 327"/>
                <a:gd name="T21" fmla="*/ 113 h 448"/>
                <a:gd name="T22" fmla="*/ 316 w 327"/>
                <a:gd name="T23" fmla="*/ 85 h 448"/>
                <a:gd name="T24" fmla="*/ 301 w 327"/>
                <a:gd name="T25" fmla="*/ 61 h 448"/>
                <a:gd name="T26" fmla="*/ 282 w 327"/>
                <a:gd name="T27" fmla="*/ 39 h 448"/>
                <a:gd name="T28" fmla="*/ 259 w 327"/>
                <a:gd name="T29" fmla="*/ 23 h 448"/>
                <a:gd name="T30" fmla="*/ 232 w 327"/>
                <a:gd name="T31" fmla="*/ 11 h 448"/>
                <a:gd name="T32" fmla="*/ 200 w 327"/>
                <a:gd name="T33" fmla="*/ 4 h 448"/>
                <a:gd name="T34" fmla="*/ 167 w 327"/>
                <a:gd name="T35" fmla="*/ 0 h 448"/>
                <a:gd name="T36" fmla="*/ 0 w 327"/>
                <a:gd name="T37" fmla="*/ 448 h 448"/>
                <a:gd name="T38" fmla="*/ 91 w 327"/>
                <a:gd name="T39" fmla="*/ 81 h 448"/>
                <a:gd name="T40" fmla="*/ 175 w 327"/>
                <a:gd name="T41" fmla="*/ 82 h 448"/>
                <a:gd name="T42" fmla="*/ 189 w 327"/>
                <a:gd name="T43" fmla="*/ 84 h 448"/>
                <a:gd name="T44" fmla="*/ 201 w 327"/>
                <a:gd name="T45" fmla="*/ 88 h 448"/>
                <a:gd name="T46" fmla="*/ 212 w 327"/>
                <a:gd name="T47" fmla="*/ 95 h 448"/>
                <a:gd name="T48" fmla="*/ 220 w 327"/>
                <a:gd name="T49" fmla="*/ 104 h 448"/>
                <a:gd name="T50" fmla="*/ 227 w 327"/>
                <a:gd name="T51" fmla="*/ 113 h 448"/>
                <a:gd name="T52" fmla="*/ 232 w 327"/>
                <a:gd name="T53" fmla="*/ 125 h 448"/>
                <a:gd name="T54" fmla="*/ 234 w 327"/>
                <a:gd name="T55" fmla="*/ 138 h 448"/>
                <a:gd name="T56" fmla="*/ 234 w 327"/>
                <a:gd name="T57" fmla="*/ 151 h 448"/>
                <a:gd name="T58" fmla="*/ 232 w 327"/>
                <a:gd name="T59" fmla="*/ 165 h 448"/>
                <a:gd name="T60" fmla="*/ 227 w 327"/>
                <a:gd name="T61" fmla="*/ 177 h 448"/>
                <a:gd name="T62" fmla="*/ 220 w 327"/>
                <a:gd name="T63" fmla="*/ 187 h 448"/>
                <a:gd name="T64" fmla="*/ 212 w 327"/>
                <a:gd name="T65" fmla="*/ 196 h 448"/>
                <a:gd name="T66" fmla="*/ 201 w 327"/>
                <a:gd name="T67" fmla="*/ 202 h 448"/>
                <a:gd name="T68" fmla="*/ 189 w 327"/>
                <a:gd name="T69" fmla="*/ 207 h 448"/>
                <a:gd name="T70" fmla="*/ 175 w 327"/>
                <a:gd name="T71" fmla="*/ 209 h 448"/>
                <a:gd name="T72" fmla="*/ 91 w 327"/>
                <a:gd name="T73" fmla="*/ 20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7" h="448">
                  <a:moveTo>
                    <a:pt x="0" y="448"/>
                  </a:moveTo>
                  <a:lnTo>
                    <a:pt x="91" y="448"/>
                  </a:lnTo>
                  <a:lnTo>
                    <a:pt x="91" y="290"/>
                  </a:lnTo>
                  <a:lnTo>
                    <a:pt x="167" y="290"/>
                  </a:lnTo>
                  <a:lnTo>
                    <a:pt x="184" y="289"/>
                  </a:lnTo>
                  <a:lnTo>
                    <a:pt x="200" y="287"/>
                  </a:lnTo>
                  <a:lnTo>
                    <a:pt x="216" y="283"/>
                  </a:lnTo>
                  <a:lnTo>
                    <a:pt x="232" y="279"/>
                  </a:lnTo>
                  <a:lnTo>
                    <a:pt x="245" y="274"/>
                  </a:lnTo>
                  <a:lnTo>
                    <a:pt x="259" y="267"/>
                  </a:lnTo>
                  <a:lnTo>
                    <a:pt x="270" y="259"/>
                  </a:lnTo>
                  <a:lnTo>
                    <a:pt x="282" y="250"/>
                  </a:lnTo>
                  <a:lnTo>
                    <a:pt x="292" y="239"/>
                  </a:lnTo>
                  <a:lnTo>
                    <a:pt x="301" y="229"/>
                  </a:lnTo>
                  <a:lnTo>
                    <a:pt x="309" y="217"/>
                  </a:lnTo>
                  <a:lnTo>
                    <a:pt x="316" y="204"/>
                  </a:lnTo>
                  <a:lnTo>
                    <a:pt x="321" y="190"/>
                  </a:lnTo>
                  <a:lnTo>
                    <a:pt x="324" y="176"/>
                  </a:lnTo>
                  <a:lnTo>
                    <a:pt x="326" y="161"/>
                  </a:lnTo>
                  <a:lnTo>
                    <a:pt x="327" y="145"/>
                  </a:lnTo>
                  <a:lnTo>
                    <a:pt x="326" y="129"/>
                  </a:lnTo>
                  <a:lnTo>
                    <a:pt x="324" y="113"/>
                  </a:lnTo>
                  <a:lnTo>
                    <a:pt x="321" y="99"/>
                  </a:lnTo>
                  <a:lnTo>
                    <a:pt x="316" y="85"/>
                  </a:lnTo>
                  <a:lnTo>
                    <a:pt x="309" y="72"/>
                  </a:lnTo>
                  <a:lnTo>
                    <a:pt x="301" y="61"/>
                  </a:lnTo>
                  <a:lnTo>
                    <a:pt x="292" y="50"/>
                  </a:lnTo>
                  <a:lnTo>
                    <a:pt x="282" y="39"/>
                  </a:lnTo>
                  <a:lnTo>
                    <a:pt x="270" y="31"/>
                  </a:lnTo>
                  <a:lnTo>
                    <a:pt x="259" y="23"/>
                  </a:lnTo>
                  <a:lnTo>
                    <a:pt x="245" y="16"/>
                  </a:lnTo>
                  <a:lnTo>
                    <a:pt x="232" y="11"/>
                  </a:lnTo>
                  <a:lnTo>
                    <a:pt x="216" y="7"/>
                  </a:lnTo>
                  <a:lnTo>
                    <a:pt x="200" y="4"/>
                  </a:lnTo>
                  <a:lnTo>
                    <a:pt x="184" y="1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448"/>
                  </a:lnTo>
                  <a:close/>
                  <a:moveTo>
                    <a:pt x="91" y="209"/>
                  </a:moveTo>
                  <a:lnTo>
                    <a:pt x="91" y="81"/>
                  </a:lnTo>
                  <a:lnTo>
                    <a:pt x="167" y="81"/>
                  </a:lnTo>
                  <a:lnTo>
                    <a:pt x="175" y="82"/>
                  </a:lnTo>
                  <a:lnTo>
                    <a:pt x="182" y="83"/>
                  </a:lnTo>
                  <a:lnTo>
                    <a:pt x="189" y="84"/>
                  </a:lnTo>
                  <a:lnTo>
                    <a:pt x="195" y="86"/>
                  </a:lnTo>
                  <a:lnTo>
                    <a:pt x="201" y="88"/>
                  </a:lnTo>
                  <a:lnTo>
                    <a:pt x="206" y="91"/>
                  </a:lnTo>
                  <a:lnTo>
                    <a:pt x="212" y="95"/>
                  </a:lnTo>
                  <a:lnTo>
                    <a:pt x="217" y="99"/>
                  </a:lnTo>
                  <a:lnTo>
                    <a:pt x="220" y="104"/>
                  </a:lnTo>
                  <a:lnTo>
                    <a:pt x="224" y="108"/>
                  </a:lnTo>
                  <a:lnTo>
                    <a:pt x="227" y="113"/>
                  </a:lnTo>
                  <a:lnTo>
                    <a:pt x="230" y="119"/>
                  </a:lnTo>
                  <a:lnTo>
                    <a:pt x="232" y="125"/>
                  </a:lnTo>
                  <a:lnTo>
                    <a:pt x="233" y="131"/>
                  </a:lnTo>
                  <a:lnTo>
                    <a:pt x="234" y="138"/>
                  </a:lnTo>
                  <a:lnTo>
                    <a:pt x="234" y="145"/>
                  </a:lnTo>
                  <a:lnTo>
                    <a:pt x="234" y="151"/>
                  </a:lnTo>
                  <a:lnTo>
                    <a:pt x="233" y="159"/>
                  </a:lnTo>
                  <a:lnTo>
                    <a:pt x="232" y="165"/>
                  </a:lnTo>
                  <a:lnTo>
                    <a:pt x="230" y="171"/>
                  </a:lnTo>
                  <a:lnTo>
                    <a:pt x="227" y="177"/>
                  </a:lnTo>
                  <a:lnTo>
                    <a:pt x="224" y="182"/>
                  </a:lnTo>
                  <a:lnTo>
                    <a:pt x="220" y="187"/>
                  </a:lnTo>
                  <a:lnTo>
                    <a:pt x="217" y="192"/>
                  </a:lnTo>
                  <a:lnTo>
                    <a:pt x="212" y="196"/>
                  </a:lnTo>
                  <a:lnTo>
                    <a:pt x="206" y="199"/>
                  </a:lnTo>
                  <a:lnTo>
                    <a:pt x="201" y="202"/>
                  </a:lnTo>
                  <a:lnTo>
                    <a:pt x="195" y="205"/>
                  </a:lnTo>
                  <a:lnTo>
                    <a:pt x="189" y="207"/>
                  </a:lnTo>
                  <a:lnTo>
                    <a:pt x="182" y="208"/>
                  </a:lnTo>
                  <a:lnTo>
                    <a:pt x="175" y="209"/>
                  </a:lnTo>
                  <a:lnTo>
                    <a:pt x="167" y="209"/>
                  </a:lnTo>
                  <a:lnTo>
                    <a:pt x="91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2933766" y="4446412"/>
              <a:ext cx="68263" cy="73026"/>
            </a:xfrm>
            <a:custGeom>
              <a:avLst/>
              <a:gdLst>
                <a:gd name="T0" fmla="*/ 406 w 436"/>
                <a:gd name="T1" fmla="*/ 0 h 456"/>
                <a:gd name="T2" fmla="*/ 219 w 436"/>
                <a:gd name="T3" fmla="*/ 242 h 456"/>
                <a:gd name="T4" fmla="*/ 31 w 436"/>
                <a:gd name="T5" fmla="*/ 0 h 456"/>
                <a:gd name="T6" fmla="*/ 0 w 436"/>
                <a:gd name="T7" fmla="*/ 0 h 456"/>
                <a:gd name="T8" fmla="*/ 0 w 436"/>
                <a:gd name="T9" fmla="*/ 456 h 456"/>
                <a:gd name="T10" fmla="*/ 92 w 436"/>
                <a:gd name="T11" fmla="*/ 456 h 456"/>
                <a:gd name="T12" fmla="*/ 92 w 436"/>
                <a:gd name="T13" fmla="*/ 217 h 456"/>
                <a:gd name="T14" fmla="*/ 204 w 436"/>
                <a:gd name="T15" fmla="*/ 358 h 456"/>
                <a:gd name="T16" fmla="*/ 233 w 436"/>
                <a:gd name="T17" fmla="*/ 358 h 456"/>
                <a:gd name="T18" fmla="*/ 344 w 436"/>
                <a:gd name="T19" fmla="*/ 217 h 456"/>
                <a:gd name="T20" fmla="*/ 344 w 436"/>
                <a:gd name="T21" fmla="*/ 456 h 456"/>
                <a:gd name="T22" fmla="*/ 436 w 436"/>
                <a:gd name="T23" fmla="*/ 456 h 456"/>
                <a:gd name="T24" fmla="*/ 436 w 436"/>
                <a:gd name="T25" fmla="*/ 0 h 456"/>
                <a:gd name="T26" fmla="*/ 406 w 436"/>
                <a:gd name="T2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6" h="456">
                  <a:moveTo>
                    <a:pt x="406" y="0"/>
                  </a:moveTo>
                  <a:lnTo>
                    <a:pt x="219" y="242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456"/>
                  </a:lnTo>
                  <a:lnTo>
                    <a:pt x="92" y="456"/>
                  </a:lnTo>
                  <a:lnTo>
                    <a:pt x="92" y="217"/>
                  </a:lnTo>
                  <a:lnTo>
                    <a:pt x="204" y="358"/>
                  </a:lnTo>
                  <a:lnTo>
                    <a:pt x="233" y="358"/>
                  </a:lnTo>
                  <a:lnTo>
                    <a:pt x="344" y="217"/>
                  </a:lnTo>
                  <a:lnTo>
                    <a:pt x="344" y="456"/>
                  </a:lnTo>
                  <a:lnTo>
                    <a:pt x="436" y="456"/>
                  </a:lnTo>
                  <a:lnTo>
                    <a:pt x="436" y="0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3011554" y="4446412"/>
              <a:ext cx="68263" cy="73026"/>
            </a:xfrm>
            <a:custGeom>
              <a:avLst/>
              <a:gdLst>
                <a:gd name="T0" fmla="*/ 330 w 427"/>
                <a:gd name="T1" fmla="*/ 456 h 456"/>
                <a:gd name="T2" fmla="*/ 427 w 427"/>
                <a:gd name="T3" fmla="*/ 456 h 456"/>
                <a:gd name="T4" fmla="*/ 229 w 427"/>
                <a:gd name="T5" fmla="*/ 0 h 456"/>
                <a:gd name="T6" fmla="*/ 200 w 427"/>
                <a:gd name="T7" fmla="*/ 0 h 456"/>
                <a:gd name="T8" fmla="*/ 0 w 427"/>
                <a:gd name="T9" fmla="*/ 456 h 456"/>
                <a:gd name="T10" fmla="*/ 98 w 427"/>
                <a:gd name="T11" fmla="*/ 456 h 456"/>
                <a:gd name="T12" fmla="*/ 123 w 427"/>
                <a:gd name="T13" fmla="*/ 397 h 456"/>
                <a:gd name="T14" fmla="*/ 305 w 427"/>
                <a:gd name="T15" fmla="*/ 397 h 456"/>
                <a:gd name="T16" fmla="*/ 330 w 427"/>
                <a:gd name="T17" fmla="*/ 456 h 456"/>
                <a:gd name="T18" fmla="*/ 273 w 427"/>
                <a:gd name="T19" fmla="*/ 322 h 456"/>
                <a:gd name="T20" fmla="*/ 155 w 427"/>
                <a:gd name="T21" fmla="*/ 322 h 456"/>
                <a:gd name="T22" fmla="*/ 214 w 427"/>
                <a:gd name="T23" fmla="*/ 171 h 456"/>
                <a:gd name="T24" fmla="*/ 273 w 427"/>
                <a:gd name="T25" fmla="*/ 32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456">
                  <a:moveTo>
                    <a:pt x="330" y="456"/>
                  </a:moveTo>
                  <a:lnTo>
                    <a:pt x="427" y="456"/>
                  </a:lnTo>
                  <a:lnTo>
                    <a:pt x="229" y="0"/>
                  </a:lnTo>
                  <a:lnTo>
                    <a:pt x="200" y="0"/>
                  </a:lnTo>
                  <a:lnTo>
                    <a:pt x="0" y="456"/>
                  </a:lnTo>
                  <a:lnTo>
                    <a:pt x="98" y="456"/>
                  </a:lnTo>
                  <a:lnTo>
                    <a:pt x="123" y="397"/>
                  </a:lnTo>
                  <a:lnTo>
                    <a:pt x="305" y="397"/>
                  </a:lnTo>
                  <a:lnTo>
                    <a:pt x="330" y="456"/>
                  </a:lnTo>
                  <a:close/>
                  <a:moveTo>
                    <a:pt x="273" y="322"/>
                  </a:moveTo>
                  <a:lnTo>
                    <a:pt x="155" y="322"/>
                  </a:lnTo>
                  <a:lnTo>
                    <a:pt x="214" y="171"/>
                  </a:lnTo>
                  <a:lnTo>
                    <a:pt x="273" y="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3089342" y="4447999"/>
              <a:ext cx="66675" cy="85726"/>
            </a:xfrm>
            <a:custGeom>
              <a:avLst/>
              <a:gdLst>
                <a:gd name="T0" fmla="*/ 340 w 427"/>
                <a:gd name="T1" fmla="*/ 543 h 543"/>
                <a:gd name="T2" fmla="*/ 427 w 427"/>
                <a:gd name="T3" fmla="*/ 543 h 543"/>
                <a:gd name="T4" fmla="*/ 427 w 427"/>
                <a:gd name="T5" fmla="*/ 365 h 543"/>
                <a:gd name="T6" fmla="*/ 367 w 427"/>
                <a:gd name="T7" fmla="*/ 365 h 543"/>
                <a:gd name="T8" fmla="*/ 367 w 427"/>
                <a:gd name="T9" fmla="*/ 0 h 543"/>
                <a:gd name="T10" fmla="*/ 277 w 427"/>
                <a:gd name="T11" fmla="*/ 0 h 543"/>
                <a:gd name="T12" fmla="*/ 277 w 427"/>
                <a:gd name="T13" fmla="*/ 365 h 543"/>
                <a:gd name="T14" fmla="*/ 91 w 427"/>
                <a:gd name="T15" fmla="*/ 365 h 543"/>
                <a:gd name="T16" fmla="*/ 91 w 427"/>
                <a:gd name="T17" fmla="*/ 0 h 543"/>
                <a:gd name="T18" fmla="*/ 0 w 427"/>
                <a:gd name="T19" fmla="*/ 0 h 543"/>
                <a:gd name="T20" fmla="*/ 0 w 427"/>
                <a:gd name="T21" fmla="*/ 448 h 543"/>
                <a:gd name="T22" fmla="*/ 340 w 427"/>
                <a:gd name="T23" fmla="*/ 448 h 543"/>
                <a:gd name="T24" fmla="*/ 340 w 427"/>
                <a:gd name="T2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543">
                  <a:moveTo>
                    <a:pt x="340" y="543"/>
                  </a:moveTo>
                  <a:lnTo>
                    <a:pt x="427" y="543"/>
                  </a:lnTo>
                  <a:lnTo>
                    <a:pt x="427" y="365"/>
                  </a:lnTo>
                  <a:lnTo>
                    <a:pt x="367" y="365"/>
                  </a:lnTo>
                  <a:lnTo>
                    <a:pt x="367" y="0"/>
                  </a:lnTo>
                  <a:lnTo>
                    <a:pt x="277" y="0"/>
                  </a:lnTo>
                  <a:lnTo>
                    <a:pt x="277" y="365"/>
                  </a:lnTo>
                  <a:lnTo>
                    <a:pt x="91" y="365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lnTo>
                    <a:pt x="340" y="448"/>
                  </a:lnTo>
                  <a:lnTo>
                    <a:pt x="340" y="5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3167129" y="4446412"/>
              <a:ext cx="60325" cy="73026"/>
            </a:xfrm>
            <a:custGeom>
              <a:avLst/>
              <a:gdLst>
                <a:gd name="T0" fmla="*/ 351 w 381"/>
                <a:gd name="T1" fmla="*/ 0 h 464"/>
                <a:gd name="T2" fmla="*/ 91 w 381"/>
                <a:gd name="T3" fmla="*/ 283 h 464"/>
                <a:gd name="T4" fmla="*/ 91 w 381"/>
                <a:gd name="T5" fmla="*/ 8 h 464"/>
                <a:gd name="T6" fmla="*/ 0 w 381"/>
                <a:gd name="T7" fmla="*/ 8 h 464"/>
                <a:gd name="T8" fmla="*/ 0 w 381"/>
                <a:gd name="T9" fmla="*/ 464 h 464"/>
                <a:gd name="T10" fmla="*/ 29 w 381"/>
                <a:gd name="T11" fmla="*/ 464 h 464"/>
                <a:gd name="T12" fmla="*/ 291 w 381"/>
                <a:gd name="T13" fmla="*/ 178 h 464"/>
                <a:gd name="T14" fmla="*/ 291 w 381"/>
                <a:gd name="T15" fmla="*/ 456 h 464"/>
                <a:gd name="T16" fmla="*/ 381 w 381"/>
                <a:gd name="T17" fmla="*/ 456 h 464"/>
                <a:gd name="T18" fmla="*/ 381 w 381"/>
                <a:gd name="T19" fmla="*/ 0 h 464"/>
                <a:gd name="T20" fmla="*/ 351 w 381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464">
                  <a:moveTo>
                    <a:pt x="351" y="0"/>
                  </a:moveTo>
                  <a:lnTo>
                    <a:pt x="91" y="283"/>
                  </a:lnTo>
                  <a:lnTo>
                    <a:pt x="91" y="8"/>
                  </a:lnTo>
                  <a:lnTo>
                    <a:pt x="0" y="8"/>
                  </a:lnTo>
                  <a:lnTo>
                    <a:pt x="0" y="464"/>
                  </a:lnTo>
                  <a:lnTo>
                    <a:pt x="29" y="464"/>
                  </a:lnTo>
                  <a:lnTo>
                    <a:pt x="291" y="178"/>
                  </a:lnTo>
                  <a:lnTo>
                    <a:pt x="291" y="456"/>
                  </a:lnTo>
                  <a:lnTo>
                    <a:pt x="381" y="456"/>
                  </a:lnTo>
                  <a:lnTo>
                    <a:pt x="381" y="0"/>
                  </a:lnTo>
                  <a:lnTo>
                    <a:pt x="3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20"/>
            <p:cNvSpPr>
              <a:spLocks noEditPoints="1"/>
            </p:cNvSpPr>
            <p:nvPr userDrawn="1"/>
          </p:nvSpPr>
          <p:spPr bwMode="auto">
            <a:xfrm>
              <a:off x="3240154" y="4446412"/>
              <a:ext cx="74613" cy="73026"/>
            </a:xfrm>
            <a:custGeom>
              <a:avLst/>
              <a:gdLst>
                <a:gd name="T0" fmla="*/ 272 w 473"/>
                <a:gd name="T1" fmla="*/ 461 h 464"/>
                <a:gd name="T2" fmla="*/ 317 w 473"/>
                <a:gd name="T3" fmla="*/ 450 h 464"/>
                <a:gd name="T4" fmla="*/ 359 w 473"/>
                <a:gd name="T5" fmla="*/ 431 h 464"/>
                <a:gd name="T6" fmla="*/ 395 w 473"/>
                <a:gd name="T7" fmla="*/ 404 h 464"/>
                <a:gd name="T8" fmla="*/ 426 w 473"/>
                <a:gd name="T9" fmla="*/ 373 h 464"/>
                <a:gd name="T10" fmla="*/ 449 w 473"/>
                <a:gd name="T11" fmla="*/ 334 h 464"/>
                <a:gd name="T12" fmla="*/ 465 w 473"/>
                <a:gd name="T13" fmla="*/ 291 h 464"/>
                <a:gd name="T14" fmla="*/ 472 w 473"/>
                <a:gd name="T15" fmla="*/ 244 h 464"/>
                <a:gd name="T16" fmla="*/ 470 w 473"/>
                <a:gd name="T17" fmla="*/ 196 h 464"/>
                <a:gd name="T18" fmla="*/ 459 w 473"/>
                <a:gd name="T19" fmla="*/ 151 h 464"/>
                <a:gd name="T20" fmla="*/ 439 w 473"/>
                <a:gd name="T21" fmla="*/ 111 h 464"/>
                <a:gd name="T22" fmla="*/ 411 w 473"/>
                <a:gd name="T23" fmla="*/ 75 h 464"/>
                <a:gd name="T24" fmla="*/ 378 w 473"/>
                <a:gd name="T25" fmla="*/ 45 h 464"/>
                <a:gd name="T26" fmla="*/ 338 w 473"/>
                <a:gd name="T27" fmla="*/ 22 h 464"/>
                <a:gd name="T28" fmla="*/ 295 w 473"/>
                <a:gd name="T29" fmla="*/ 7 h 464"/>
                <a:gd name="T30" fmla="*/ 248 w 473"/>
                <a:gd name="T31" fmla="*/ 1 h 464"/>
                <a:gd name="T32" fmla="*/ 200 w 473"/>
                <a:gd name="T33" fmla="*/ 3 h 464"/>
                <a:gd name="T34" fmla="*/ 155 w 473"/>
                <a:gd name="T35" fmla="*/ 14 h 464"/>
                <a:gd name="T36" fmla="*/ 114 w 473"/>
                <a:gd name="T37" fmla="*/ 33 h 464"/>
                <a:gd name="T38" fmla="*/ 77 w 473"/>
                <a:gd name="T39" fmla="*/ 59 h 464"/>
                <a:gd name="T40" fmla="*/ 46 w 473"/>
                <a:gd name="T41" fmla="*/ 92 h 464"/>
                <a:gd name="T42" fmla="*/ 23 w 473"/>
                <a:gd name="T43" fmla="*/ 130 h 464"/>
                <a:gd name="T44" fmla="*/ 8 w 473"/>
                <a:gd name="T45" fmla="*/ 173 h 464"/>
                <a:gd name="T46" fmla="*/ 0 w 473"/>
                <a:gd name="T47" fmla="*/ 220 h 464"/>
                <a:gd name="T48" fmla="*/ 3 w 473"/>
                <a:gd name="T49" fmla="*/ 268 h 464"/>
                <a:gd name="T50" fmla="*/ 15 w 473"/>
                <a:gd name="T51" fmla="*/ 314 h 464"/>
                <a:gd name="T52" fmla="*/ 34 w 473"/>
                <a:gd name="T53" fmla="*/ 354 h 464"/>
                <a:gd name="T54" fmla="*/ 61 w 473"/>
                <a:gd name="T55" fmla="*/ 390 h 464"/>
                <a:gd name="T56" fmla="*/ 95 w 473"/>
                <a:gd name="T57" fmla="*/ 419 h 464"/>
                <a:gd name="T58" fmla="*/ 134 w 473"/>
                <a:gd name="T59" fmla="*/ 441 h 464"/>
                <a:gd name="T60" fmla="*/ 177 w 473"/>
                <a:gd name="T61" fmla="*/ 457 h 464"/>
                <a:gd name="T62" fmla="*/ 224 w 473"/>
                <a:gd name="T63" fmla="*/ 464 h 464"/>
                <a:gd name="T64" fmla="*/ 207 w 473"/>
                <a:gd name="T65" fmla="*/ 376 h 464"/>
                <a:gd name="T66" fmla="*/ 156 w 473"/>
                <a:gd name="T67" fmla="*/ 356 h 464"/>
                <a:gd name="T68" fmla="*/ 117 w 473"/>
                <a:gd name="T69" fmla="*/ 317 h 464"/>
                <a:gd name="T70" fmla="*/ 97 w 473"/>
                <a:gd name="T71" fmla="*/ 263 h 464"/>
                <a:gd name="T72" fmla="*/ 97 w 473"/>
                <a:gd name="T73" fmla="*/ 201 h 464"/>
                <a:gd name="T74" fmla="*/ 117 w 473"/>
                <a:gd name="T75" fmla="*/ 148 h 464"/>
                <a:gd name="T76" fmla="*/ 156 w 473"/>
                <a:gd name="T77" fmla="*/ 109 h 464"/>
                <a:gd name="T78" fmla="*/ 207 w 473"/>
                <a:gd name="T79" fmla="*/ 88 h 464"/>
                <a:gd name="T80" fmla="*/ 266 w 473"/>
                <a:gd name="T81" fmla="*/ 88 h 464"/>
                <a:gd name="T82" fmla="*/ 317 w 473"/>
                <a:gd name="T83" fmla="*/ 109 h 464"/>
                <a:gd name="T84" fmla="*/ 356 w 473"/>
                <a:gd name="T85" fmla="*/ 148 h 464"/>
                <a:gd name="T86" fmla="*/ 377 w 473"/>
                <a:gd name="T87" fmla="*/ 201 h 464"/>
                <a:gd name="T88" fmla="*/ 377 w 473"/>
                <a:gd name="T89" fmla="*/ 263 h 464"/>
                <a:gd name="T90" fmla="*/ 356 w 473"/>
                <a:gd name="T91" fmla="*/ 317 h 464"/>
                <a:gd name="T92" fmla="*/ 317 w 473"/>
                <a:gd name="T93" fmla="*/ 356 h 464"/>
                <a:gd name="T94" fmla="*/ 266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8" y="464"/>
                  </a:lnTo>
                  <a:lnTo>
                    <a:pt x="260" y="462"/>
                  </a:lnTo>
                  <a:lnTo>
                    <a:pt x="272" y="461"/>
                  </a:lnTo>
                  <a:lnTo>
                    <a:pt x="283" y="459"/>
                  </a:lnTo>
                  <a:lnTo>
                    <a:pt x="295" y="457"/>
                  </a:lnTo>
                  <a:lnTo>
                    <a:pt x="307" y="454"/>
                  </a:lnTo>
                  <a:lnTo>
                    <a:pt x="317" y="450"/>
                  </a:lnTo>
                  <a:lnTo>
                    <a:pt x="328" y="446"/>
                  </a:lnTo>
                  <a:lnTo>
                    <a:pt x="338" y="441"/>
                  </a:lnTo>
                  <a:lnTo>
                    <a:pt x="349" y="436"/>
                  </a:lnTo>
                  <a:lnTo>
                    <a:pt x="359" y="431"/>
                  </a:lnTo>
                  <a:lnTo>
                    <a:pt x="368" y="426"/>
                  </a:lnTo>
                  <a:lnTo>
                    <a:pt x="378" y="419"/>
                  </a:lnTo>
                  <a:lnTo>
                    <a:pt x="386" y="412"/>
                  </a:lnTo>
                  <a:lnTo>
                    <a:pt x="395" y="404"/>
                  </a:lnTo>
                  <a:lnTo>
                    <a:pt x="403" y="397"/>
                  </a:lnTo>
                  <a:lnTo>
                    <a:pt x="411" y="390"/>
                  </a:lnTo>
                  <a:lnTo>
                    <a:pt x="419" y="381"/>
                  </a:lnTo>
                  <a:lnTo>
                    <a:pt x="426" y="373"/>
                  </a:lnTo>
                  <a:lnTo>
                    <a:pt x="432" y="363"/>
                  </a:lnTo>
                  <a:lnTo>
                    <a:pt x="439" y="354"/>
                  </a:lnTo>
                  <a:lnTo>
                    <a:pt x="444" y="344"/>
                  </a:lnTo>
                  <a:lnTo>
                    <a:pt x="449" y="334"/>
                  </a:lnTo>
                  <a:lnTo>
                    <a:pt x="454" y="324"/>
                  </a:lnTo>
                  <a:lnTo>
                    <a:pt x="459" y="314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1" y="257"/>
                  </a:lnTo>
                  <a:lnTo>
                    <a:pt x="472" y="244"/>
                  </a:lnTo>
                  <a:lnTo>
                    <a:pt x="473" y="232"/>
                  </a:lnTo>
                  <a:lnTo>
                    <a:pt x="472" y="220"/>
                  </a:lnTo>
                  <a:lnTo>
                    <a:pt x="471" y="208"/>
                  </a:lnTo>
                  <a:lnTo>
                    <a:pt x="470" y="196"/>
                  </a:lnTo>
                  <a:lnTo>
                    <a:pt x="468" y="185"/>
                  </a:lnTo>
                  <a:lnTo>
                    <a:pt x="465" y="173"/>
                  </a:lnTo>
                  <a:lnTo>
                    <a:pt x="462" y="162"/>
                  </a:lnTo>
                  <a:lnTo>
                    <a:pt x="459" y="151"/>
                  </a:lnTo>
                  <a:lnTo>
                    <a:pt x="454" y="140"/>
                  </a:lnTo>
                  <a:lnTo>
                    <a:pt x="449" y="130"/>
                  </a:lnTo>
                  <a:lnTo>
                    <a:pt x="444" y="120"/>
                  </a:lnTo>
                  <a:lnTo>
                    <a:pt x="439" y="111"/>
                  </a:lnTo>
                  <a:lnTo>
                    <a:pt x="432" y="101"/>
                  </a:lnTo>
                  <a:lnTo>
                    <a:pt x="426" y="92"/>
                  </a:lnTo>
                  <a:lnTo>
                    <a:pt x="419" y="83"/>
                  </a:lnTo>
                  <a:lnTo>
                    <a:pt x="411" y="75"/>
                  </a:lnTo>
                  <a:lnTo>
                    <a:pt x="403" y="66"/>
                  </a:lnTo>
                  <a:lnTo>
                    <a:pt x="395" y="59"/>
                  </a:lnTo>
                  <a:lnTo>
                    <a:pt x="386" y="52"/>
                  </a:lnTo>
                  <a:lnTo>
                    <a:pt x="378" y="45"/>
                  </a:lnTo>
                  <a:lnTo>
                    <a:pt x="368" y="39"/>
                  </a:lnTo>
                  <a:lnTo>
                    <a:pt x="359" y="33"/>
                  </a:lnTo>
                  <a:lnTo>
                    <a:pt x="349" y="27"/>
                  </a:lnTo>
                  <a:lnTo>
                    <a:pt x="338" y="22"/>
                  </a:lnTo>
                  <a:lnTo>
                    <a:pt x="328" y="18"/>
                  </a:lnTo>
                  <a:lnTo>
                    <a:pt x="317" y="14"/>
                  </a:lnTo>
                  <a:lnTo>
                    <a:pt x="307" y="11"/>
                  </a:lnTo>
                  <a:lnTo>
                    <a:pt x="295" y="7"/>
                  </a:lnTo>
                  <a:lnTo>
                    <a:pt x="283" y="5"/>
                  </a:lnTo>
                  <a:lnTo>
                    <a:pt x="272" y="3"/>
                  </a:lnTo>
                  <a:lnTo>
                    <a:pt x="260" y="1"/>
                  </a:lnTo>
                  <a:lnTo>
                    <a:pt x="248" y="1"/>
                  </a:lnTo>
                  <a:lnTo>
                    <a:pt x="236" y="0"/>
                  </a:lnTo>
                  <a:lnTo>
                    <a:pt x="224" y="1"/>
                  </a:lnTo>
                  <a:lnTo>
                    <a:pt x="212" y="1"/>
                  </a:lnTo>
                  <a:lnTo>
                    <a:pt x="200" y="3"/>
                  </a:lnTo>
                  <a:lnTo>
                    <a:pt x="188" y="5"/>
                  </a:lnTo>
                  <a:lnTo>
                    <a:pt x="177" y="7"/>
                  </a:lnTo>
                  <a:lnTo>
                    <a:pt x="166" y="11"/>
                  </a:lnTo>
                  <a:lnTo>
                    <a:pt x="155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3" y="27"/>
                  </a:lnTo>
                  <a:lnTo>
                    <a:pt x="114" y="33"/>
                  </a:lnTo>
                  <a:lnTo>
                    <a:pt x="104" y="39"/>
                  </a:lnTo>
                  <a:lnTo>
                    <a:pt x="95" y="45"/>
                  </a:lnTo>
                  <a:lnTo>
                    <a:pt x="86" y="52"/>
                  </a:lnTo>
                  <a:lnTo>
                    <a:pt x="77" y="59"/>
                  </a:lnTo>
                  <a:lnTo>
                    <a:pt x="70" y="66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6" y="92"/>
                  </a:lnTo>
                  <a:lnTo>
                    <a:pt x="40" y="101"/>
                  </a:lnTo>
                  <a:lnTo>
                    <a:pt x="34" y="111"/>
                  </a:lnTo>
                  <a:lnTo>
                    <a:pt x="29" y="120"/>
                  </a:lnTo>
                  <a:lnTo>
                    <a:pt x="23" y="130"/>
                  </a:lnTo>
                  <a:lnTo>
                    <a:pt x="19" y="140"/>
                  </a:lnTo>
                  <a:lnTo>
                    <a:pt x="15" y="151"/>
                  </a:lnTo>
                  <a:lnTo>
                    <a:pt x="11" y="162"/>
                  </a:lnTo>
                  <a:lnTo>
                    <a:pt x="8" y="173"/>
                  </a:lnTo>
                  <a:lnTo>
                    <a:pt x="5" y="185"/>
                  </a:lnTo>
                  <a:lnTo>
                    <a:pt x="3" y="196"/>
                  </a:lnTo>
                  <a:lnTo>
                    <a:pt x="1" y="208"/>
                  </a:lnTo>
                  <a:lnTo>
                    <a:pt x="0" y="220"/>
                  </a:lnTo>
                  <a:lnTo>
                    <a:pt x="0" y="232"/>
                  </a:lnTo>
                  <a:lnTo>
                    <a:pt x="0" y="244"/>
                  </a:lnTo>
                  <a:lnTo>
                    <a:pt x="1" y="257"/>
                  </a:lnTo>
                  <a:lnTo>
                    <a:pt x="3" y="268"/>
                  </a:lnTo>
                  <a:lnTo>
                    <a:pt x="5" y="280"/>
                  </a:lnTo>
                  <a:lnTo>
                    <a:pt x="8" y="291"/>
                  </a:lnTo>
                  <a:lnTo>
                    <a:pt x="11" y="302"/>
                  </a:lnTo>
                  <a:lnTo>
                    <a:pt x="15" y="314"/>
                  </a:lnTo>
                  <a:lnTo>
                    <a:pt x="19" y="324"/>
                  </a:lnTo>
                  <a:lnTo>
                    <a:pt x="23" y="334"/>
                  </a:lnTo>
                  <a:lnTo>
                    <a:pt x="29" y="344"/>
                  </a:lnTo>
                  <a:lnTo>
                    <a:pt x="34" y="354"/>
                  </a:lnTo>
                  <a:lnTo>
                    <a:pt x="40" y="363"/>
                  </a:lnTo>
                  <a:lnTo>
                    <a:pt x="46" y="373"/>
                  </a:lnTo>
                  <a:lnTo>
                    <a:pt x="54" y="381"/>
                  </a:lnTo>
                  <a:lnTo>
                    <a:pt x="61" y="390"/>
                  </a:lnTo>
                  <a:lnTo>
                    <a:pt x="70" y="397"/>
                  </a:lnTo>
                  <a:lnTo>
                    <a:pt x="77" y="404"/>
                  </a:lnTo>
                  <a:lnTo>
                    <a:pt x="86" y="412"/>
                  </a:lnTo>
                  <a:lnTo>
                    <a:pt x="95" y="419"/>
                  </a:lnTo>
                  <a:lnTo>
                    <a:pt x="104" y="426"/>
                  </a:lnTo>
                  <a:lnTo>
                    <a:pt x="114" y="431"/>
                  </a:lnTo>
                  <a:lnTo>
                    <a:pt x="123" y="436"/>
                  </a:lnTo>
                  <a:lnTo>
                    <a:pt x="134" y="441"/>
                  </a:lnTo>
                  <a:lnTo>
                    <a:pt x="144" y="446"/>
                  </a:lnTo>
                  <a:lnTo>
                    <a:pt x="155" y="450"/>
                  </a:lnTo>
                  <a:lnTo>
                    <a:pt x="166" y="454"/>
                  </a:lnTo>
                  <a:lnTo>
                    <a:pt x="177" y="457"/>
                  </a:lnTo>
                  <a:lnTo>
                    <a:pt x="188" y="459"/>
                  </a:lnTo>
                  <a:lnTo>
                    <a:pt x="200" y="461"/>
                  </a:lnTo>
                  <a:lnTo>
                    <a:pt x="212" y="462"/>
                  </a:lnTo>
                  <a:lnTo>
                    <a:pt x="224" y="464"/>
                  </a:lnTo>
                  <a:lnTo>
                    <a:pt x="236" y="464"/>
                  </a:lnTo>
                  <a:close/>
                  <a:moveTo>
                    <a:pt x="236" y="379"/>
                  </a:moveTo>
                  <a:lnTo>
                    <a:pt x="222" y="378"/>
                  </a:lnTo>
                  <a:lnTo>
                    <a:pt x="207" y="376"/>
                  </a:lnTo>
                  <a:lnTo>
                    <a:pt x="192" y="373"/>
                  </a:lnTo>
                  <a:lnTo>
                    <a:pt x="180" y="369"/>
                  </a:lnTo>
                  <a:lnTo>
                    <a:pt x="167" y="362"/>
                  </a:lnTo>
                  <a:lnTo>
                    <a:pt x="156" y="356"/>
                  </a:lnTo>
                  <a:lnTo>
                    <a:pt x="144" y="347"/>
                  </a:lnTo>
                  <a:lnTo>
                    <a:pt x="135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4" y="291"/>
                  </a:lnTo>
                  <a:lnTo>
                    <a:pt x="100" y="278"/>
                  </a:lnTo>
                  <a:lnTo>
                    <a:pt x="97" y="263"/>
                  </a:lnTo>
                  <a:lnTo>
                    <a:pt x="95" y="248"/>
                  </a:lnTo>
                  <a:lnTo>
                    <a:pt x="94" y="232"/>
                  </a:lnTo>
                  <a:lnTo>
                    <a:pt x="95" y="216"/>
                  </a:lnTo>
                  <a:lnTo>
                    <a:pt x="97" y="201"/>
                  </a:lnTo>
                  <a:lnTo>
                    <a:pt x="100" y="187"/>
                  </a:lnTo>
                  <a:lnTo>
                    <a:pt x="104" y="173"/>
                  </a:lnTo>
                  <a:lnTo>
                    <a:pt x="110" y="159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5" y="127"/>
                  </a:lnTo>
                  <a:lnTo>
                    <a:pt x="144" y="117"/>
                  </a:lnTo>
                  <a:lnTo>
                    <a:pt x="156" y="109"/>
                  </a:lnTo>
                  <a:lnTo>
                    <a:pt x="167" y="101"/>
                  </a:lnTo>
                  <a:lnTo>
                    <a:pt x="180" y="96"/>
                  </a:lnTo>
                  <a:lnTo>
                    <a:pt x="192" y="91"/>
                  </a:lnTo>
                  <a:lnTo>
                    <a:pt x="207" y="88"/>
                  </a:lnTo>
                  <a:lnTo>
                    <a:pt x="222" y="85"/>
                  </a:lnTo>
                  <a:lnTo>
                    <a:pt x="236" y="85"/>
                  </a:lnTo>
                  <a:lnTo>
                    <a:pt x="252" y="85"/>
                  </a:lnTo>
                  <a:lnTo>
                    <a:pt x="266" y="88"/>
                  </a:lnTo>
                  <a:lnTo>
                    <a:pt x="280" y="91"/>
                  </a:lnTo>
                  <a:lnTo>
                    <a:pt x="293" y="96"/>
                  </a:lnTo>
                  <a:lnTo>
                    <a:pt x="306" y="101"/>
                  </a:lnTo>
                  <a:lnTo>
                    <a:pt x="317" y="109"/>
                  </a:lnTo>
                  <a:lnTo>
                    <a:pt x="329" y="117"/>
                  </a:lnTo>
                  <a:lnTo>
                    <a:pt x="338" y="127"/>
                  </a:lnTo>
                  <a:lnTo>
                    <a:pt x="347" y="136"/>
                  </a:lnTo>
                  <a:lnTo>
                    <a:pt x="356" y="148"/>
                  </a:lnTo>
                  <a:lnTo>
                    <a:pt x="362" y="159"/>
                  </a:lnTo>
                  <a:lnTo>
                    <a:pt x="368" y="173"/>
                  </a:lnTo>
                  <a:lnTo>
                    <a:pt x="373" y="187"/>
                  </a:lnTo>
                  <a:lnTo>
                    <a:pt x="377" y="201"/>
                  </a:lnTo>
                  <a:lnTo>
                    <a:pt x="379" y="216"/>
                  </a:lnTo>
                  <a:lnTo>
                    <a:pt x="379" y="232"/>
                  </a:lnTo>
                  <a:lnTo>
                    <a:pt x="379" y="248"/>
                  </a:lnTo>
                  <a:lnTo>
                    <a:pt x="377" y="263"/>
                  </a:lnTo>
                  <a:lnTo>
                    <a:pt x="373" y="278"/>
                  </a:lnTo>
                  <a:lnTo>
                    <a:pt x="368" y="291"/>
                  </a:lnTo>
                  <a:lnTo>
                    <a:pt x="362" y="304"/>
                  </a:lnTo>
                  <a:lnTo>
                    <a:pt x="356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9" y="347"/>
                  </a:lnTo>
                  <a:lnTo>
                    <a:pt x="317" y="356"/>
                  </a:lnTo>
                  <a:lnTo>
                    <a:pt x="306" y="362"/>
                  </a:lnTo>
                  <a:lnTo>
                    <a:pt x="293" y="369"/>
                  </a:lnTo>
                  <a:lnTo>
                    <a:pt x="280" y="373"/>
                  </a:lnTo>
                  <a:lnTo>
                    <a:pt x="266" y="376"/>
                  </a:lnTo>
                  <a:lnTo>
                    <a:pt x="252" y="378"/>
                  </a:lnTo>
                  <a:lnTo>
                    <a:pt x="236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3327467" y="4447999"/>
              <a:ext cx="60325" cy="71438"/>
            </a:xfrm>
            <a:custGeom>
              <a:avLst/>
              <a:gdLst>
                <a:gd name="T0" fmla="*/ 0 w 378"/>
                <a:gd name="T1" fmla="*/ 448 h 448"/>
                <a:gd name="T2" fmla="*/ 90 w 378"/>
                <a:gd name="T3" fmla="*/ 448 h 448"/>
                <a:gd name="T4" fmla="*/ 90 w 378"/>
                <a:gd name="T5" fmla="*/ 255 h 448"/>
                <a:gd name="T6" fmla="*/ 287 w 378"/>
                <a:gd name="T7" fmla="*/ 255 h 448"/>
                <a:gd name="T8" fmla="*/ 287 w 378"/>
                <a:gd name="T9" fmla="*/ 448 h 448"/>
                <a:gd name="T10" fmla="*/ 378 w 378"/>
                <a:gd name="T11" fmla="*/ 448 h 448"/>
                <a:gd name="T12" fmla="*/ 378 w 378"/>
                <a:gd name="T13" fmla="*/ 0 h 448"/>
                <a:gd name="T14" fmla="*/ 287 w 378"/>
                <a:gd name="T15" fmla="*/ 0 h 448"/>
                <a:gd name="T16" fmla="*/ 287 w 378"/>
                <a:gd name="T17" fmla="*/ 171 h 448"/>
                <a:gd name="T18" fmla="*/ 90 w 378"/>
                <a:gd name="T19" fmla="*/ 171 h 448"/>
                <a:gd name="T20" fmla="*/ 90 w 378"/>
                <a:gd name="T21" fmla="*/ 0 h 448"/>
                <a:gd name="T22" fmla="*/ 0 w 378"/>
                <a:gd name="T23" fmla="*/ 0 h 448"/>
                <a:gd name="T24" fmla="*/ 0 w 378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448">
                  <a:moveTo>
                    <a:pt x="0" y="448"/>
                  </a:moveTo>
                  <a:lnTo>
                    <a:pt x="90" y="448"/>
                  </a:lnTo>
                  <a:lnTo>
                    <a:pt x="90" y="255"/>
                  </a:lnTo>
                  <a:lnTo>
                    <a:pt x="287" y="255"/>
                  </a:lnTo>
                  <a:lnTo>
                    <a:pt x="287" y="448"/>
                  </a:lnTo>
                  <a:lnTo>
                    <a:pt x="378" y="448"/>
                  </a:lnTo>
                  <a:lnTo>
                    <a:pt x="378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0" y="171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3403667" y="4447999"/>
              <a:ext cx="60325" cy="71438"/>
            </a:xfrm>
            <a:custGeom>
              <a:avLst/>
              <a:gdLst>
                <a:gd name="T0" fmla="*/ 0 w 379"/>
                <a:gd name="T1" fmla="*/ 448 h 448"/>
                <a:gd name="T2" fmla="*/ 91 w 379"/>
                <a:gd name="T3" fmla="*/ 448 h 448"/>
                <a:gd name="T4" fmla="*/ 91 w 379"/>
                <a:gd name="T5" fmla="*/ 255 h 448"/>
                <a:gd name="T6" fmla="*/ 289 w 379"/>
                <a:gd name="T7" fmla="*/ 255 h 448"/>
                <a:gd name="T8" fmla="*/ 289 w 379"/>
                <a:gd name="T9" fmla="*/ 448 h 448"/>
                <a:gd name="T10" fmla="*/ 379 w 379"/>
                <a:gd name="T11" fmla="*/ 448 h 448"/>
                <a:gd name="T12" fmla="*/ 379 w 379"/>
                <a:gd name="T13" fmla="*/ 0 h 448"/>
                <a:gd name="T14" fmla="*/ 289 w 379"/>
                <a:gd name="T15" fmla="*/ 0 h 448"/>
                <a:gd name="T16" fmla="*/ 289 w 379"/>
                <a:gd name="T17" fmla="*/ 171 h 448"/>
                <a:gd name="T18" fmla="*/ 91 w 379"/>
                <a:gd name="T19" fmla="*/ 171 h 448"/>
                <a:gd name="T20" fmla="*/ 91 w 379"/>
                <a:gd name="T21" fmla="*/ 0 h 448"/>
                <a:gd name="T22" fmla="*/ 0 w 379"/>
                <a:gd name="T23" fmla="*/ 0 h 448"/>
                <a:gd name="T24" fmla="*/ 0 w 379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48">
                  <a:moveTo>
                    <a:pt x="0" y="448"/>
                  </a:moveTo>
                  <a:lnTo>
                    <a:pt x="91" y="448"/>
                  </a:lnTo>
                  <a:lnTo>
                    <a:pt x="91" y="255"/>
                  </a:lnTo>
                  <a:lnTo>
                    <a:pt x="289" y="255"/>
                  </a:lnTo>
                  <a:lnTo>
                    <a:pt x="289" y="448"/>
                  </a:lnTo>
                  <a:lnTo>
                    <a:pt x="379" y="448"/>
                  </a:lnTo>
                  <a:lnTo>
                    <a:pt x="379" y="0"/>
                  </a:lnTo>
                  <a:lnTo>
                    <a:pt x="289" y="0"/>
                  </a:lnTo>
                  <a:lnTo>
                    <a:pt x="289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23"/>
            <p:cNvSpPr>
              <a:spLocks noEditPoints="1"/>
            </p:cNvSpPr>
            <p:nvPr userDrawn="1"/>
          </p:nvSpPr>
          <p:spPr bwMode="auto">
            <a:xfrm>
              <a:off x="3479867" y="4447999"/>
              <a:ext cx="77788" cy="71438"/>
            </a:xfrm>
            <a:custGeom>
              <a:avLst/>
              <a:gdLst>
                <a:gd name="T0" fmla="*/ 172 w 495"/>
                <a:gd name="T1" fmla="*/ 448 h 448"/>
                <a:gd name="T2" fmla="*/ 207 w 495"/>
                <a:gd name="T3" fmla="*/ 445 h 448"/>
                <a:gd name="T4" fmla="*/ 238 w 495"/>
                <a:gd name="T5" fmla="*/ 438 h 448"/>
                <a:gd name="T6" fmla="*/ 266 w 495"/>
                <a:gd name="T7" fmla="*/ 425 h 448"/>
                <a:gd name="T8" fmla="*/ 289 w 495"/>
                <a:gd name="T9" fmla="*/ 407 h 448"/>
                <a:gd name="T10" fmla="*/ 309 w 495"/>
                <a:gd name="T11" fmla="*/ 386 h 448"/>
                <a:gd name="T12" fmla="*/ 322 w 495"/>
                <a:gd name="T13" fmla="*/ 362 h 448"/>
                <a:gd name="T14" fmla="*/ 332 w 495"/>
                <a:gd name="T15" fmla="*/ 332 h 448"/>
                <a:gd name="T16" fmla="*/ 335 w 495"/>
                <a:gd name="T17" fmla="*/ 300 h 448"/>
                <a:gd name="T18" fmla="*/ 332 w 495"/>
                <a:gd name="T19" fmla="*/ 270 h 448"/>
                <a:gd name="T20" fmla="*/ 322 w 495"/>
                <a:gd name="T21" fmla="*/ 241 h 448"/>
                <a:gd name="T22" fmla="*/ 309 w 495"/>
                <a:gd name="T23" fmla="*/ 216 h 448"/>
                <a:gd name="T24" fmla="*/ 289 w 495"/>
                <a:gd name="T25" fmla="*/ 195 h 448"/>
                <a:gd name="T26" fmla="*/ 266 w 495"/>
                <a:gd name="T27" fmla="*/ 178 h 448"/>
                <a:gd name="T28" fmla="*/ 238 w 495"/>
                <a:gd name="T29" fmla="*/ 165 h 448"/>
                <a:gd name="T30" fmla="*/ 207 w 495"/>
                <a:gd name="T31" fmla="*/ 157 h 448"/>
                <a:gd name="T32" fmla="*/ 172 w 495"/>
                <a:gd name="T33" fmla="*/ 155 h 448"/>
                <a:gd name="T34" fmla="*/ 92 w 495"/>
                <a:gd name="T35" fmla="*/ 0 h 448"/>
                <a:gd name="T36" fmla="*/ 0 w 495"/>
                <a:gd name="T37" fmla="*/ 448 h 448"/>
                <a:gd name="T38" fmla="*/ 495 w 495"/>
                <a:gd name="T39" fmla="*/ 448 h 448"/>
                <a:gd name="T40" fmla="*/ 404 w 495"/>
                <a:gd name="T41" fmla="*/ 0 h 448"/>
                <a:gd name="T42" fmla="*/ 92 w 495"/>
                <a:gd name="T43" fmla="*/ 367 h 448"/>
                <a:gd name="T44" fmla="*/ 172 w 495"/>
                <a:gd name="T45" fmla="*/ 234 h 448"/>
                <a:gd name="T46" fmla="*/ 188 w 495"/>
                <a:gd name="T47" fmla="*/ 236 h 448"/>
                <a:gd name="T48" fmla="*/ 202 w 495"/>
                <a:gd name="T49" fmla="*/ 239 h 448"/>
                <a:gd name="T50" fmla="*/ 213 w 495"/>
                <a:gd name="T51" fmla="*/ 245 h 448"/>
                <a:gd name="T52" fmla="*/ 224 w 495"/>
                <a:gd name="T53" fmla="*/ 253 h 448"/>
                <a:gd name="T54" fmla="*/ 231 w 495"/>
                <a:gd name="T55" fmla="*/ 263 h 448"/>
                <a:gd name="T56" fmla="*/ 236 w 495"/>
                <a:gd name="T57" fmla="*/ 274 h 448"/>
                <a:gd name="T58" fmla="*/ 241 w 495"/>
                <a:gd name="T59" fmla="*/ 288 h 448"/>
                <a:gd name="T60" fmla="*/ 242 w 495"/>
                <a:gd name="T61" fmla="*/ 301 h 448"/>
                <a:gd name="T62" fmla="*/ 241 w 495"/>
                <a:gd name="T63" fmla="*/ 315 h 448"/>
                <a:gd name="T64" fmla="*/ 236 w 495"/>
                <a:gd name="T65" fmla="*/ 328 h 448"/>
                <a:gd name="T66" fmla="*/ 231 w 495"/>
                <a:gd name="T67" fmla="*/ 339 h 448"/>
                <a:gd name="T68" fmla="*/ 224 w 495"/>
                <a:gd name="T69" fmla="*/ 349 h 448"/>
                <a:gd name="T70" fmla="*/ 213 w 495"/>
                <a:gd name="T71" fmla="*/ 356 h 448"/>
                <a:gd name="T72" fmla="*/ 202 w 495"/>
                <a:gd name="T73" fmla="*/ 363 h 448"/>
                <a:gd name="T74" fmla="*/ 188 w 495"/>
                <a:gd name="T75" fmla="*/ 366 h 448"/>
                <a:gd name="T76" fmla="*/ 172 w 495"/>
                <a:gd name="T77" fmla="*/ 36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5" h="448">
                  <a:moveTo>
                    <a:pt x="0" y="448"/>
                  </a:moveTo>
                  <a:lnTo>
                    <a:pt x="172" y="448"/>
                  </a:lnTo>
                  <a:lnTo>
                    <a:pt x="190" y="447"/>
                  </a:lnTo>
                  <a:lnTo>
                    <a:pt x="207" y="445"/>
                  </a:lnTo>
                  <a:lnTo>
                    <a:pt x="223" y="442"/>
                  </a:lnTo>
                  <a:lnTo>
                    <a:pt x="238" y="438"/>
                  </a:lnTo>
                  <a:lnTo>
                    <a:pt x="252" y="431"/>
                  </a:lnTo>
                  <a:lnTo>
                    <a:pt x="266" y="425"/>
                  </a:lnTo>
                  <a:lnTo>
                    <a:pt x="278" y="416"/>
                  </a:lnTo>
                  <a:lnTo>
                    <a:pt x="289" y="407"/>
                  </a:lnTo>
                  <a:lnTo>
                    <a:pt x="299" y="397"/>
                  </a:lnTo>
                  <a:lnTo>
                    <a:pt x="309" y="386"/>
                  </a:lnTo>
                  <a:lnTo>
                    <a:pt x="316" y="374"/>
                  </a:lnTo>
                  <a:lnTo>
                    <a:pt x="322" y="362"/>
                  </a:lnTo>
                  <a:lnTo>
                    <a:pt x="328" y="347"/>
                  </a:lnTo>
                  <a:lnTo>
                    <a:pt x="332" y="332"/>
                  </a:lnTo>
                  <a:lnTo>
                    <a:pt x="334" y="317"/>
                  </a:lnTo>
                  <a:lnTo>
                    <a:pt x="335" y="300"/>
                  </a:lnTo>
                  <a:lnTo>
                    <a:pt x="334" y="284"/>
                  </a:lnTo>
                  <a:lnTo>
                    <a:pt x="332" y="270"/>
                  </a:lnTo>
                  <a:lnTo>
                    <a:pt x="328" y="255"/>
                  </a:lnTo>
                  <a:lnTo>
                    <a:pt x="322" y="241"/>
                  </a:lnTo>
                  <a:lnTo>
                    <a:pt x="316" y="229"/>
                  </a:lnTo>
                  <a:lnTo>
                    <a:pt x="309" y="216"/>
                  </a:lnTo>
                  <a:lnTo>
                    <a:pt x="299" y="205"/>
                  </a:lnTo>
                  <a:lnTo>
                    <a:pt x="289" y="195"/>
                  </a:lnTo>
                  <a:lnTo>
                    <a:pt x="278" y="186"/>
                  </a:lnTo>
                  <a:lnTo>
                    <a:pt x="266" y="178"/>
                  </a:lnTo>
                  <a:lnTo>
                    <a:pt x="252" y="170"/>
                  </a:lnTo>
                  <a:lnTo>
                    <a:pt x="238" y="165"/>
                  </a:lnTo>
                  <a:lnTo>
                    <a:pt x="223" y="160"/>
                  </a:lnTo>
                  <a:lnTo>
                    <a:pt x="207" y="157"/>
                  </a:lnTo>
                  <a:lnTo>
                    <a:pt x="190" y="155"/>
                  </a:lnTo>
                  <a:lnTo>
                    <a:pt x="172" y="155"/>
                  </a:lnTo>
                  <a:lnTo>
                    <a:pt x="92" y="1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48"/>
                  </a:lnTo>
                  <a:close/>
                  <a:moveTo>
                    <a:pt x="404" y="448"/>
                  </a:moveTo>
                  <a:lnTo>
                    <a:pt x="495" y="448"/>
                  </a:lnTo>
                  <a:lnTo>
                    <a:pt x="495" y="0"/>
                  </a:lnTo>
                  <a:lnTo>
                    <a:pt x="404" y="0"/>
                  </a:lnTo>
                  <a:lnTo>
                    <a:pt x="404" y="448"/>
                  </a:lnTo>
                  <a:close/>
                  <a:moveTo>
                    <a:pt x="92" y="367"/>
                  </a:moveTo>
                  <a:lnTo>
                    <a:pt x="92" y="234"/>
                  </a:lnTo>
                  <a:lnTo>
                    <a:pt x="172" y="234"/>
                  </a:lnTo>
                  <a:lnTo>
                    <a:pt x="180" y="235"/>
                  </a:lnTo>
                  <a:lnTo>
                    <a:pt x="188" y="236"/>
                  </a:lnTo>
                  <a:lnTo>
                    <a:pt x="195" y="237"/>
                  </a:lnTo>
                  <a:lnTo>
                    <a:pt x="202" y="239"/>
                  </a:lnTo>
                  <a:lnTo>
                    <a:pt x="208" y="242"/>
                  </a:lnTo>
                  <a:lnTo>
                    <a:pt x="213" y="245"/>
                  </a:lnTo>
                  <a:lnTo>
                    <a:pt x="219" y="249"/>
                  </a:lnTo>
                  <a:lnTo>
                    <a:pt x="224" y="253"/>
                  </a:lnTo>
                  <a:lnTo>
                    <a:pt x="228" y="258"/>
                  </a:lnTo>
                  <a:lnTo>
                    <a:pt x="231" y="263"/>
                  </a:lnTo>
                  <a:lnTo>
                    <a:pt x="234" y="269"/>
                  </a:lnTo>
                  <a:lnTo>
                    <a:pt x="236" y="274"/>
                  </a:lnTo>
                  <a:lnTo>
                    <a:pt x="239" y="280"/>
                  </a:lnTo>
                  <a:lnTo>
                    <a:pt x="241" y="288"/>
                  </a:lnTo>
                  <a:lnTo>
                    <a:pt x="242" y="294"/>
                  </a:lnTo>
                  <a:lnTo>
                    <a:pt x="242" y="301"/>
                  </a:lnTo>
                  <a:lnTo>
                    <a:pt x="242" y="309"/>
                  </a:lnTo>
                  <a:lnTo>
                    <a:pt x="241" y="315"/>
                  </a:lnTo>
                  <a:lnTo>
                    <a:pt x="239" y="321"/>
                  </a:lnTo>
                  <a:lnTo>
                    <a:pt x="236" y="328"/>
                  </a:lnTo>
                  <a:lnTo>
                    <a:pt x="234" y="334"/>
                  </a:lnTo>
                  <a:lnTo>
                    <a:pt x="231" y="339"/>
                  </a:lnTo>
                  <a:lnTo>
                    <a:pt x="228" y="344"/>
                  </a:lnTo>
                  <a:lnTo>
                    <a:pt x="224" y="349"/>
                  </a:lnTo>
                  <a:lnTo>
                    <a:pt x="219" y="353"/>
                  </a:lnTo>
                  <a:lnTo>
                    <a:pt x="213" y="356"/>
                  </a:lnTo>
                  <a:lnTo>
                    <a:pt x="208" y="359"/>
                  </a:lnTo>
                  <a:lnTo>
                    <a:pt x="202" y="363"/>
                  </a:lnTo>
                  <a:lnTo>
                    <a:pt x="195" y="365"/>
                  </a:lnTo>
                  <a:lnTo>
                    <a:pt x="188" y="366"/>
                  </a:lnTo>
                  <a:lnTo>
                    <a:pt x="180" y="367"/>
                  </a:lnTo>
                  <a:lnTo>
                    <a:pt x="172" y="367"/>
                  </a:lnTo>
                  <a:lnTo>
                    <a:pt x="92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3567180" y="4447999"/>
              <a:ext cx="63500" cy="71438"/>
            </a:xfrm>
            <a:custGeom>
              <a:avLst/>
              <a:gdLst>
                <a:gd name="T0" fmla="*/ 396 w 396"/>
                <a:gd name="T1" fmla="*/ 448 h 448"/>
                <a:gd name="T2" fmla="*/ 250 w 396"/>
                <a:gd name="T3" fmla="*/ 220 h 448"/>
                <a:gd name="T4" fmla="*/ 386 w 396"/>
                <a:gd name="T5" fmla="*/ 0 h 448"/>
                <a:gd name="T6" fmla="*/ 283 w 396"/>
                <a:gd name="T7" fmla="*/ 0 h 448"/>
                <a:gd name="T8" fmla="*/ 198 w 396"/>
                <a:gd name="T9" fmla="*/ 142 h 448"/>
                <a:gd name="T10" fmla="*/ 112 w 396"/>
                <a:gd name="T11" fmla="*/ 0 h 448"/>
                <a:gd name="T12" fmla="*/ 9 w 396"/>
                <a:gd name="T13" fmla="*/ 0 h 448"/>
                <a:gd name="T14" fmla="*/ 148 w 396"/>
                <a:gd name="T15" fmla="*/ 220 h 448"/>
                <a:gd name="T16" fmla="*/ 0 w 396"/>
                <a:gd name="T17" fmla="*/ 448 h 448"/>
                <a:gd name="T18" fmla="*/ 104 w 396"/>
                <a:gd name="T19" fmla="*/ 448 h 448"/>
                <a:gd name="T20" fmla="*/ 198 w 396"/>
                <a:gd name="T21" fmla="*/ 299 h 448"/>
                <a:gd name="T22" fmla="*/ 293 w 396"/>
                <a:gd name="T23" fmla="*/ 448 h 448"/>
                <a:gd name="T24" fmla="*/ 396 w 396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448">
                  <a:moveTo>
                    <a:pt x="396" y="448"/>
                  </a:moveTo>
                  <a:lnTo>
                    <a:pt x="250" y="220"/>
                  </a:lnTo>
                  <a:lnTo>
                    <a:pt x="386" y="0"/>
                  </a:lnTo>
                  <a:lnTo>
                    <a:pt x="283" y="0"/>
                  </a:lnTo>
                  <a:lnTo>
                    <a:pt x="198" y="142"/>
                  </a:lnTo>
                  <a:lnTo>
                    <a:pt x="112" y="0"/>
                  </a:lnTo>
                  <a:lnTo>
                    <a:pt x="9" y="0"/>
                  </a:lnTo>
                  <a:lnTo>
                    <a:pt x="148" y="220"/>
                  </a:lnTo>
                  <a:lnTo>
                    <a:pt x="0" y="448"/>
                  </a:lnTo>
                  <a:lnTo>
                    <a:pt x="104" y="448"/>
                  </a:lnTo>
                  <a:lnTo>
                    <a:pt x="198" y="299"/>
                  </a:lnTo>
                  <a:lnTo>
                    <a:pt x="293" y="448"/>
                  </a:lnTo>
                  <a:lnTo>
                    <a:pt x="396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2122552" y="4581351"/>
              <a:ext cx="60325" cy="74613"/>
            </a:xfrm>
            <a:custGeom>
              <a:avLst/>
              <a:gdLst>
                <a:gd name="T0" fmla="*/ 350 w 381"/>
                <a:gd name="T1" fmla="*/ 0 h 464"/>
                <a:gd name="T2" fmla="*/ 90 w 381"/>
                <a:gd name="T3" fmla="*/ 283 h 464"/>
                <a:gd name="T4" fmla="*/ 90 w 381"/>
                <a:gd name="T5" fmla="*/ 9 h 464"/>
                <a:gd name="T6" fmla="*/ 0 w 381"/>
                <a:gd name="T7" fmla="*/ 9 h 464"/>
                <a:gd name="T8" fmla="*/ 0 w 381"/>
                <a:gd name="T9" fmla="*/ 464 h 464"/>
                <a:gd name="T10" fmla="*/ 29 w 381"/>
                <a:gd name="T11" fmla="*/ 464 h 464"/>
                <a:gd name="T12" fmla="*/ 289 w 381"/>
                <a:gd name="T13" fmla="*/ 179 h 464"/>
                <a:gd name="T14" fmla="*/ 289 w 381"/>
                <a:gd name="T15" fmla="*/ 455 h 464"/>
                <a:gd name="T16" fmla="*/ 381 w 381"/>
                <a:gd name="T17" fmla="*/ 455 h 464"/>
                <a:gd name="T18" fmla="*/ 381 w 381"/>
                <a:gd name="T19" fmla="*/ 0 h 464"/>
                <a:gd name="T20" fmla="*/ 350 w 381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464">
                  <a:moveTo>
                    <a:pt x="350" y="0"/>
                  </a:moveTo>
                  <a:lnTo>
                    <a:pt x="90" y="283"/>
                  </a:lnTo>
                  <a:lnTo>
                    <a:pt x="90" y="9"/>
                  </a:lnTo>
                  <a:lnTo>
                    <a:pt x="0" y="9"/>
                  </a:lnTo>
                  <a:lnTo>
                    <a:pt x="0" y="464"/>
                  </a:lnTo>
                  <a:lnTo>
                    <a:pt x="29" y="464"/>
                  </a:lnTo>
                  <a:lnTo>
                    <a:pt x="289" y="179"/>
                  </a:lnTo>
                  <a:lnTo>
                    <a:pt x="289" y="455"/>
                  </a:lnTo>
                  <a:lnTo>
                    <a:pt x="381" y="455"/>
                  </a:lnTo>
                  <a:lnTo>
                    <a:pt x="381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2224152" y="4581351"/>
              <a:ext cx="82550" cy="74613"/>
            </a:xfrm>
            <a:custGeom>
              <a:avLst/>
              <a:gdLst>
                <a:gd name="T0" fmla="*/ 515 w 516"/>
                <a:gd name="T1" fmla="*/ 214 h 474"/>
                <a:gd name="T2" fmla="*/ 510 w 516"/>
                <a:gd name="T3" fmla="*/ 185 h 474"/>
                <a:gd name="T4" fmla="*/ 500 w 516"/>
                <a:gd name="T5" fmla="*/ 157 h 474"/>
                <a:gd name="T6" fmla="*/ 470 w 516"/>
                <a:gd name="T7" fmla="*/ 113 h 474"/>
                <a:gd name="T8" fmla="*/ 425 w 516"/>
                <a:gd name="T9" fmla="*/ 79 h 474"/>
                <a:gd name="T10" fmla="*/ 368 w 516"/>
                <a:gd name="T11" fmla="*/ 58 h 474"/>
                <a:gd name="T12" fmla="*/ 303 w 516"/>
                <a:gd name="T13" fmla="*/ 50 h 474"/>
                <a:gd name="T14" fmla="*/ 212 w 516"/>
                <a:gd name="T15" fmla="*/ 50 h 474"/>
                <a:gd name="T16" fmla="*/ 147 w 516"/>
                <a:gd name="T17" fmla="*/ 58 h 474"/>
                <a:gd name="T18" fmla="*/ 90 w 516"/>
                <a:gd name="T19" fmla="*/ 79 h 474"/>
                <a:gd name="T20" fmla="*/ 46 w 516"/>
                <a:gd name="T21" fmla="*/ 112 h 474"/>
                <a:gd name="T22" fmla="*/ 16 w 516"/>
                <a:gd name="T23" fmla="*/ 156 h 474"/>
                <a:gd name="T24" fmla="*/ 6 w 516"/>
                <a:gd name="T25" fmla="*/ 183 h 474"/>
                <a:gd name="T26" fmla="*/ 1 w 516"/>
                <a:gd name="T27" fmla="*/ 212 h 474"/>
                <a:gd name="T28" fmla="*/ 0 w 516"/>
                <a:gd name="T29" fmla="*/ 244 h 474"/>
                <a:gd name="T30" fmla="*/ 4 w 516"/>
                <a:gd name="T31" fmla="*/ 273 h 474"/>
                <a:gd name="T32" fmla="*/ 11 w 516"/>
                <a:gd name="T33" fmla="*/ 302 h 474"/>
                <a:gd name="T34" fmla="*/ 34 w 516"/>
                <a:gd name="T35" fmla="*/ 341 h 474"/>
                <a:gd name="T36" fmla="*/ 74 w 516"/>
                <a:gd name="T37" fmla="*/ 379 h 474"/>
                <a:gd name="T38" fmla="*/ 127 w 516"/>
                <a:gd name="T39" fmla="*/ 404 h 474"/>
                <a:gd name="T40" fmla="*/ 189 w 516"/>
                <a:gd name="T41" fmla="*/ 418 h 474"/>
                <a:gd name="T42" fmla="*/ 303 w 516"/>
                <a:gd name="T43" fmla="*/ 474 h 474"/>
                <a:gd name="T44" fmla="*/ 347 w 516"/>
                <a:gd name="T45" fmla="*/ 415 h 474"/>
                <a:gd name="T46" fmla="*/ 407 w 516"/>
                <a:gd name="T47" fmla="*/ 398 h 474"/>
                <a:gd name="T48" fmla="*/ 456 w 516"/>
                <a:gd name="T49" fmla="*/ 369 h 474"/>
                <a:gd name="T50" fmla="*/ 492 w 516"/>
                <a:gd name="T51" fmla="*/ 328 h 474"/>
                <a:gd name="T52" fmla="*/ 507 w 516"/>
                <a:gd name="T53" fmla="*/ 295 h 474"/>
                <a:gd name="T54" fmla="*/ 514 w 516"/>
                <a:gd name="T55" fmla="*/ 266 h 474"/>
                <a:gd name="T56" fmla="*/ 516 w 516"/>
                <a:gd name="T57" fmla="*/ 235 h 474"/>
                <a:gd name="T58" fmla="*/ 317 w 516"/>
                <a:gd name="T59" fmla="*/ 128 h 474"/>
                <a:gd name="T60" fmla="*/ 354 w 516"/>
                <a:gd name="T61" fmla="*/ 135 h 474"/>
                <a:gd name="T62" fmla="*/ 385 w 516"/>
                <a:gd name="T63" fmla="*/ 150 h 474"/>
                <a:gd name="T64" fmla="*/ 408 w 516"/>
                <a:gd name="T65" fmla="*/ 171 h 474"/>
                <a:gd name="T66" fmla="*/ 421 w 516"/>
                <a:gd name="T67" fmla="*/ 198 h 474"/>
                <a:gd name="T68" fmla="*/ 427 w 516"/>
                <a:gd name="T69" fmla="*/ 233 h 474"/>
                <a:gd name="T70" fmla="*/ 421 w 516"/>
                <a:gd name="T71" fmla="*/ 268 h 474"/>
                <a:gd name="T72" fmla="*/ 408 w 516"/>
                <a:gd name="T73" fmla="*/ 297 h 474"/>
                <a:gd name="T74" fmla="*/ 385 w 516"/>
                <a:gd name="T75" fmla="*/ 319 h 474"/>
                <a:gd name="T76" fmla="*/ 354 w 516"/>
                <a:gd name="T77" fmla="*/ 334 h 474"/>
                <a:gd name="T78" fmla="*/ 317 w 516"/>
                <a:gd name="T79" fmla="*/ 341 h 474"/>
                <a:gd name="T80" fmla="*/ 90 w 516"/>
                <a:gd name="T81" fmla="*/ 224 h 474"/>
                <a:gd name="T82" fmla="*/ 97 w 516"/>
                <a:gd name="T83" fmla="*/ 191 h 474"/>
                <a:gd name="T84" fmla="*/ 115 w 516"/>
                <a:gd name="T85" fmla="*/ 165 h 474"/>
                <a:gd name="T86" fmla="*/ 139 w 516"/>
                <a:gd name="T87" fmla="*/ 146 h 474"/>
                <a:gd name="T88" fmla="*/ 173 w 516"/>
                <a:gd name="T89" fmla="*/ 133 h 474"/>
                <a:gd name="T90" fmla="*/ 212 w 516"/>
                <a:gd name="T91" fmla="*/ 127 h 474"/>
                <a:gd name="T92" fmla="*/ 184 w 516"/>
                <a:gd name="T93" fmla="*/ 339 h 474"/>
                <a:gd name="T94" fmla="*/ 150 w 516"/>
                <a:gd name="T95" fmla="*/ 329 h 474"/>
                <a:gd name="T96" fmla="*/ 123 w 516"/>
                <a:gd name="T97" fmla="*/ 312 h 474"/>
                <a:gd name="T98" fmla="*/ 103 w 516"/>
                <a:gd name="T99" fmla="*/ 289 h 474"/>
                <a:gd name="T100" fmla="*/ 91 w 516"/>
                <a:gd name="T101" fmla="*/ 26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6" h="474">
                  <a:moveTo>
                    <a:pt x="516" y="235"/>
                  </a:moveTo>
                  <a:lnTo>
                    <a:pt x="516" y="224"/>
                  </a:lnTo>
                  <a:lnTo>
                    <a:pt x="515" y="214"/>
                  </a:lnTo>
                  <a:lnTo>
                    <a:pt x="514" y="204"/>
                  </a:lnTo>
                  <a:lnTo>
                    <a:pt x="512" y="194"/>
                  </a:lnTo>
                  <a:lnTo>
                    <a:pt x="510" y="185"/>
                  </a:lnTo>
                  <a:lnTo>
                    <a:pt x="507" y="175"/>
                  </a:lnTo>
                  <a:lnTo>
                    <a:pt x="503" y="167"/>
                  </a:lnTo>
                  <a:lnTo>
                    <a:pt x="500" y="157"/>
                  </a:lnTo>
                  <a:lnTo>
                    <a:pt x="492" y="141"/>
                  </a:lnTo>
                  <a:lnTo>
                    <a:pt x="481" y="127"/>
                  </a:lnTo>
                  <a:lnTo>
                    <a:pt x="470" y="113"/>
                  </a:lnTo>
                  <a:lnTo>
                    <a:pt x="456" y="100"/>
                  </a:lnTo>
                  <a:lnTo>
                    <a:pt x="441" y="90"/>
                  </a:lnTo>
                  <a:lnTo>
                    <a:pt x="425" y="79"/>
                  </a:lnTo>
                  <a:lnTo>
                    <a:pt x="407" y="71"/>
                  </a:lnTo>
                  <a:lnTo>
                    <a:pt x="388" y="64"/>
                  </a:lnTo>
                  <a:lnTo>
                    <a:pt x="368" y="58"/>
                  </a:lnTo>
                  <a:lnTo>
                    <a:pt x="347" y="54"/>
                  </a:lnTo>
                  <a:lnTo>
                    <a:pt x="325" y="51"/>
                  </a:lnTo>
                  <a:lnTo>
                    <a:pt x="303" y="50"/>
                  </a:lnTo>
                  <a:lnTo>
                    <a:pt x="303" y="0"/>
                  </a:lnTo>
                  <a:lnTo>
                    <a:pt x="212" y="0"/>
                  </a:lnTo>
                  <a:lnTo>
                    <a:pt x="212" y="50"/>
                  </a:lnTo>
                  <a:lnTo>
                    <a:pt x="189" y="51"/>
                  </a:lnTo>
                  <a:lnTo>
                    <a:pt x="168" y="54"/>
                  </a:lnTo>
                  <a:lnTo>
                    <a:pt x="147" y="58"/>
                  </a:lnTo>
                  <a:lnTo>
                    <a:pt x="127" y="64"/>
                  </a:lnTo>
                  <a:lnTo>
                    <a:pt x="108" y="71"/>
                  </a:lnTo>
                  <a:lnTo>
                    <a:pt x="90" y="79"/>
                  </a:lnTo>
                  <a:lnTo>
                    <a:pt x="74" y="89"/>
                  </a:lnTo>
                  <a:lnTo>
                    <a:pt x="60" y="100"/>
                  </a:lnTo>
                  <a:lnTo>
                    <a:pt x="46" y="112"/>
                  </a:lnTo>
                  <a:lnTo>
                    <a:pt x="34" y="126"/>
                  </a:lnTo>
                  <a:lnTo>
                    <a:pt x="24" y="140"/>
                  </a:lnTo>
                  <a:lnTo>
                    <a:pt x="16" y="156"/>
                  </a:lnTo>
                  <a:lnTo>
                    <a:pt x="11" y="165"/>
                  </a:lnTo>
                  <a:lnTo>
                    <a:pt x="8" y="173"/>
                  </a:lnTo>
                  <a:lnTo>
                    <a:pt x="6" y="183"/>
                  </a:lnTo>
                  <a:lnTo>
                    <a:pt x="4" y="192"/>
                  </a:lnTo>
                  <a:lnTo>
                    <a:pt x="2" y="202"/>
                  </a:lnTo>
                  <a:lnTo>
                    <a:pt x="1" y="212"/>
                  </a:lnTo>
                  <a:lnTo>
                    <a:pt x="0" y="223"/>
                  </a:lnTo>
                  <a:lnTo>
                    <a:pt x="0" y="233"/>
                  </a:lnTo>
                  <a:lnTo>
                    <a:pt x="0" y="244"/>
                  </a:lnTo>
                  <a:lnTo>
                    <a:pt x="1" y="254"/>
                  </a:lnTo>
                  <a:lnTo>
                    <a:pt x="2" y="264"/>
                  </a:lnTo>
                  <a:lnTo>
                    <a:pt x="4" y="273"/>
                  </a:lnTo>
                  <a:lnTo>
                    <a:pt x="6" y="284"/>
                  </a:lnTo>
                  <a:lnTo>
                    <a:pt x="8" y="292"/>
                  </a:lnTo>
                  <a:lnTo>
                    <a:pt x="11" y="302"/>
                  </a:lnTo>
                  <a:lnTo>
                    <a:pt x="16" y="310"/>
                  </a:lnTo>
                  <a:lnTo>
                    <a:pt x="24" y="326"/>
                  </a:lnTo>
                  <a:lnTo>
                    <a:pt x="34" y="341"/>
                  </a:lnTo>
                  <a:lnTo>
                    <a:pt x="46" y="356"/>
                  </a:lnTo>
                  <a:lnTo>
                    <a:pt x="60" y="367"/>
                  </a:lnTo>
                  <a:lnTo>
                    <a:pt x="74" y="379"/>
                  </a:lnTo>
                  <a:lnTo>
                    <a:pt x="90" y="388"/>
                  </a:lnTo>
                  <a:lnTo>
                    <a:pt x="108" y="397"/>
                  </a:lnTo>
                  <a:lnTo>
                    <a:pt x="127" y="404"/>
                  </a:lnTo>
                  <a:lnTo>
                    <a:pt x="147" y="411"/>
                  </a:lnTo>
                  <a:lnTo>
                    <a:pt x="168" y="415"/>
                  </a:lnTo>
                  <a:lnTo>
                    <a:pt x="189" y="418"/>
                  </a:lnTo>
                  <a:lnTo>
                    <a:pt x="212" y="420"/>
                  </a:lnTo>
                  <a:lnTo>
                    <a:pt x="212" y="474"/>
                  </a:lnTo>
                  <a:lnTo>
                    <a:pt x="303" y="474"/>
                  </a:lnTo>
                  <a:lnTo>
                    <a:pt x="303" y="420"/>
                  </a:lnTo>
                  <a:lnTo>
                    <a:pt x="325" y="418"/>
                  </a:lnTo>
                  <a:lnTo>
                    <a:pt x="347" y="415"/>
                  </a:lnTo>
                  <a:lnTo>
                    <a:pt x="368" y="411"/>
                  </a:lnTo>
                  <a:lnTo>
                    <a:pt x="388" y="405"/>
                  </a:lnTo>
                  <a:lnTo>
                    <a:pt x="407" y="398"/>
                  </a:lnTo>
                  <a:lnTo>
                    <a:pt x="425" y="390"/>
                  </a:lnTo>
                  <a:lnTo>
                    <a:pt x="441" y="380"/>
                  </a:lnTo>
                  <a:lnTo>
                    <a:pt x="456" y="369"/>
                  </a:lnTo>
                  <a:lnTo>
                    <a:pt x="470" y="357"/>
                  </a:lnTo>
                  <a:lnTo>
                    <a:pt x="481" y="343"/>
                  </a:lnTo>
                  <a:lnTo>
                    <a:pt x="492" y="328"/>
                  </a:lnTo>
                  <a:lnTo>
                    <a:pt x="500" y="312"/>
                  </a:lnTo>
                  <a:lnTo>
                    <a:pt x="503" y="303"/>
                  </a:lnTo>
                  <a:lnTo>
                    <a:pt x="507" y="295"/>
                  </a:lnTo>
                  <a:lnTo>
                    <a:pt x="510" y="285"/>
                  </a:lnTo>
                  <a:lnTo>
                    <a:pt x="512" y="276"/>
                  </a:lnTo>
                  <a:lnTo>
                    <a:pt x="514" y="266"/>
                  </a:lnTo>
                  <a:lnTo>
                    <a:pt x="515" y="256"/>
                  </a:lnTo>
                  <a:lnTo>
                    <a:pt x="516" y="246"/>
                  </a:lnTo>
                  <a:lnTo>
                    <a:pt x="516" y="235"/>
                  </a:lnTo>
                  <a:close/>
                  <a:moveTo>
                    <a:pt x="303" y="341"/>
                  </a:moveTo>
                  <a:lnTo>
                    <a:pt x="303" y="127"/>
                  </a:lnTo>
                  <a:lnTo>
                    <a:pt x="317" y="128"/>
                  </a:lnTo>
                  <a:lnTo>
                    <a:pt x="330" y="130"/>
                  </a:lnTo>
                  <a:lnTo>
                    <a:pt x="343" y="132"/>
                  </a:lnTo>
                  <a:lnTo>
                    <a:pt x="354" y="135"/>
                  </a:lnTo>
                  <a:lnTo>
                    <a:pt x="365" y="139"/>
                  </a:lnTo>
                  <a:lnTo>
                    <a:pt x="375" y="144"/>
                  </a:lnTo>
                  <a:lnTo>
                    <a:pt x="385" y="150"/>
                  </a:lnTo>
                  <a:lnTo>
                    <a:pt x="393" y="156"/>
                  </a:lnTo>
                  <a:lnTo>
                    <a:pt x="400" y="163"/>
                  </a:lnTo>
                  <a:lnTo>
                    <a:pt x="408" y="171"/>
                  </a:lnTo>
                  <a:lnTo>
                    <a:pt x="413" y="179"/>
                  </a:lnTo>
                  <a:lnTo>
                    <a:pt x="418" y="189"/>
                  </a:lnTo>
                  <a:lnTo>
                    <a:pt x="421" y="198"/>
                  </a:lnTo>
                  <a:lnTo>
                    <a:pt x="425" y="209"/>
                  </a:lnTo>
                  <a:lnTo>
                    <a:pt x="426" y="221"/>
                  </a:lnTo>
                  <a:lnTo>
                    <a:pt x="427" y="233"/>
                  </a:lnTo>
                  <a:lnTo>
                    <a:pt x="426" y="246"/>
                  </a:lnTo>
                  <a:lnTo>
                    <a:pt x="425" y="258"/>
                  </a:lnTo>
                  <a:lnTo>
                    <a:pt x="421" y="268"/>
                  </a:lnTo>
                  <a:lnTo>
                    <a:pt x="418" y="279"/>
                  </a:lnTo>
                  <a:lnTo>
                    <a:pt x="413" y="288"/>
                  </a:lnTo>
                  <a:lnTo>
                    <a:pt x="408" y="297"/>
                  </a:lnTo>
                  <a:lnTo>
                    <a:pt x="400" y="305"/>
                  </a:lnTo>
                  <a:lnTo>
                    <a:pt x="393" y="312"/>
                  </a:lnTo>
                  <a:lnTo>
                    <a:pt x="385" y="319"/>
                  </a:lnTo>
                  <a:lnTo>
                    <a:pt x="375" y="324"/>
                  </a:lnTo>
                  <a:lnTo>
                    <a:pt x="365" y="329"/>
                  </a:lnTo>
                  <a:lnTo>
                    <a:pt x="354" y="334"/>
                  </a:lnTo>
                  <a:lnTo>
                    <a:pt x="343" y="337"/>
                  </a:lnTo>
                  <a:lnTo>
                    <a:pt x="330" y="339"/>
                  </a:lnTo>
                  <a:lnTo>
                    <a:pt x="317" y="341"/>
                  </a:lnTo>
                  <a:lnTo>
                    <a:pt x="303" y="341"/>
                  </a:lnTo>
                  <a:close/>
                  <a:moveTo>
                    <a:pt x="89" y="235"/>
                  </a:moveTo>
                  <a:lnTo>
                    <a:pt x="90" y="224"/>
                  </a:lnTo>
                  <a:lnTo>
                    <a:pt x="91" y="212"/>
                  </a:lnTo>
                  <a:lnTo>
                    <a:pt x="94" y="201"/>
                  </a:lnTo>
                  <a:lnTo>
                    <a:pt x="97" y="191"/>
                  </a:lnTo>
                  <a:lnTo>
                    <a:pt x="103" y="182"/>
                  </a:lnTo>
                  <a:lnTo>
                    <a:pt x="108" y="173"/>
                  </a:lnTo>
                  <a:lnTo>
                    <a:pt x="115" y="165"/>
                  </a:lnTo>
                  <a:lnTo>
                    <a:pt x="123" y="157"/>
                  </a:lnTo>
                  <a:lnTo>
                    <a:pt x="131" y="151"/>
                  </a:lnTo>
                  <a:lnTo>
                    <a:pt x="139" y="146"/>
                  </a:lnTo>
                  <a:lnTo>
                    <a:pt x="150" y="140"/>
                  </a:lnTo>
                  <a:lnTo>
                    <a:pt x="160" y="136"/>
                  </a:lnTo>
                  <a:lnTo>
                    <a:pt x="173" y="133"/>
                  </a:lnTo>
                  <a:lnTo>
                    <a:pt x="184" y="130"/>
                  </a:lnTo>
                  <a:lnTo>
                    <a:pt x="198" y="128"/>
                  </a:lnTo>
                  <a:lnTo>
                    <a:pt x="212" y="127"/>
                  </a:lnTo>
                  <a:lnTo>
                    <a:pt x="212" y="341"/>
                  </a:lnTo>
                  <a:lnTo>
                    <a:pt x="198" y="340"/>
                  </a:lnTo>
                  <a:lnTo>
                    <a:pt x="184" y="339"/>
                  </a:lnTo>
                  <a:lnTo>
                    <a:pt x="173" y="336"/>
                  </a:lnTo>
                  <a:lnTo>
                    <a:pt x="160" y="333"/>
                  </a:lnTo>
                  <a:lnTo>
                    <a:pt x="150" y="329"/>
                  </a:lnTo>
                  <a:lnTo>
                    <a:pt x="139" y="324"/>
                  </a:lnTo>
                  <a:lnTo>
                    <a:pt x="131" y="319"/>
                  </a:lnTo>
                  <a:lnTo>
                    <a:pt x="123" y="312"/>
                  </a:lnTo>
                  <a:lnTo>
                    <a:pt x="115" y="305"/>
                  </a:lnTo>
                  <a:lnTo>
                    <a:pt x="108" y="298"/>
                  </a:lnTo>
                  <a:lnTo>
                    <a:pt x="103" y="289"/>
                  </a:lnTo>
                  <a:lnTo>
                    <a:pt x="97" y="280"/>
                  </a:lnTo>
                  <a:lnTo>
                    <a:pt x="94" y="270"/>
                  </a:lnTo>
                  <a:lnTo>
                    <a:pt x="91" y="260"/>
                  </a:lnTo>
                  <a:lnTo>
                    <a:pt x="90" y="248"/>
                  </a:lnTo>
                  <a:lnTo>
                    <a:pt x="89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2317815" y="4581351"/>
              <a:ext cx="60325" cy="74613"/>
            </a:xfrm>
            <a:custGeom>
              <a:avLst/>
              <a:gdLst>
                <a:gd name="T0" fmla="*/ 352 w 381"/>
                <a:gd name="T1" fmla="*/ 0 h 464"/>
                <a:gd name="T2" fmla="*/ 92 w 381"/>
                <a:gd name="T3" fmla="*/ 283 h 464"/>
                <a:gd name="T4" fmla="*/ 92 w 381"/>
                <a:gd name="T5" fmla="*/ 9 h 464"/>
                <a:gd name="T6" fmla="*/ 0 w 381"/>
                <a:gd name="T7" fmla="*/ 9 h 464"/>
                <a:gd name="T8" fmla="*/ 0 w 381"/>
                <a:gd name="T9" fmla="*/ 464 h 464"/>
                <a:gd name="T10" fmla="*/ 30 w 381"/>
                <a:gd name="T11" fmla="*/ 464 h 464"/>
                <a:gd name="T12" fmla="*/ 291 w 381"/>
                <a:gd name="T13" fmla="*/ 179 h 464"/>
                <a:gd name="T14" fmla="*/ 291 w 381"/>
                <a:gd name="T15" fmla="*/ 455 h 464"/>
                <a:gd name="T16" fmla="*/ 381 w 381"/>
                <a:gd name="T17" fmla="*/ 455 h 464"/>
                <a:gd name="T18" fmla="*/ 381 w 381"/>
                <a:gd name="T19" fmla="*/ 0 h 464"/>
                <a:gd name="T20" fmla="*/ 352 w 381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" h="464">
                  <a:moveTo>
                    <a:pt x="352" y="0"/>
                  </a:moveTo>
                  <a:lnTo>
                    <a:pt x="92" y="283"/>
                  </a:lnTo>
                  <a:lnTo>
                    <a:pt x="92" y="9"/>
                  </a:lnTo>
                  <a:lnTo>
                    <a:pt x="0" y="9"/>
                  </a:lnTo>
                  <a:lnTo>
                    <a:pt x="0" y="464"/>
                  </a:lnTo>
                  <a:lnTo>
                    <a:pt x="30" y="464"/>
                  </a:lnTo>
                  <a:lnTo>
                    <a:pt x="291" y="179"/>
                  </a:lnTo>
                  <a:lnTo>
                    <a:pt x="291" y="455"/>
                  </a:lnTo>
                  <a:lnTo>
                    <a:pt x="381" y="455"/>
                  </a:lnTo>
                  <a:lnTo>
                    <a:pt x="381" y="0"/>
                  </a:lnTo>
                  <a:lnTo>
                    <a:pt x="3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auto">
            <a:xfrm>
              <a:off x="2394015" y="4582938"/>
              <a:ext cx="60325" cy="71438"/>
            </a:xfrm>
            <a:custGeom>
              <a:avLst/>
              <a:gdLst>
                <a:gd name="T0" fmla="*/ 0 w 378"/>
                <a:gd name="T1" fmla="*/ 446 h 446"/>
                <a:gd name="T2" fmla="*/ 91 w 378"/>
                <a:gd name="T3" fmla="*/ 446 h 446"/>
                <a:gd name="T4" fmla="*/ 91 w 378"/>
                <a:gd name="T5" fmla="*/ 253 h 446"/>
                <a:gd name="T6" fmla="*/ 287 w 378"/>
                <a:gd name="T7" fmla="*/ 253 h 446"/>
                <a:gd name="T8" fmla="*/ 287 w 378"/>
                <a:gd name="T9" fmla="*/ 446 h 446"/>
                <a:gd name="T10" fmla="*/ 378 w 378"/>
                <a:gd name="T11" fmla="*/ 446 h 446"/>
                <a:gd name="T12" fmla="*/ 378 w 378"/>
                <a:gd name="T13" fmla="*/ 0 h 446"/>
                <a:gd name="T14" fmla="*/ 287 w 378"/>
                <a:gd name="T15" fmla="*/ 0 h 446"/>
                <a:gd name="T16" fmla="*/ 287 w 378"/>
                <a:gd name="T17" fmla="*/ 171 h 446"/>
                <a:gd name="T18" fmla="*/ 91 w 378"/>
                <a:gd name="T19" fmla="*/ 171 h 446"/>
                <a:gd name="T20" fmla="*/ 91 w 378"/>
                <a:gd name="T21" fmla="*/ 0 h 446"/>
                <a:gd name="T22" fmla="*/ 0 w 378"/>
                <a:gd name="T23" fmla="*/ 0 h 446"/>
                <a:gd name="T24" fmla="*/ 0 w 378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446">
                  <a:moveTo>
                    <a:pt x="0" y="446"/>
                  </a:moveTo>
                  <a:lnTo>
                    <a:pt x="91" y="446"/>
                  </a:lnTo>
                  <a:lnTo>
                    <a:pt x="91" y="253"/>
                  </a:lnTo>
                  <a:lnTo>
                    <a:pt x="287" y="253"/>
                  </a:lnTo>
                  <a:lnTo>
                    <a:pt x="287" y="446"/>
                  </a:lnTo>
                  <a:lnTo>
                    <a:pt x="378" y="446"/>
                  </a:lnTo>
                  <a:lnTo>
                    <a:pt x="378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29"/>
            <p:cNvSpPr>
              <a:spLocks noEditPoints="1"/>
            </p:cNvSpPr>
            <p:nvPr userDrawn="1"/>
          </p:nvSpPr>
          <p:spPr bwMode="auto">
            <a:xfrm>
              <a:off x="2463865" y="4581351"/>
              <a:ext cx="68263" cy="73026"/>
            </a:xfrm>
            <a:custGeom>
              <a:avLst/>
              <a:gdLst>
                <a:gd name="T0" fmla="*/ 328 w 427"/>
                <a:gd name="T1" fmla="*/ 455 h 455"/>
                <a:gd name="T2" fmla="*/ 427 w 427"/>
                <a:gd name="T3" fmla="*/ 455 h 455"/>
                <a:gd name="T4" fmla="*/ 229 w 427"/>
                <a:gd name="T5" fmla="*/ 0 h 455"/>
                <a:gd name="T6" fmla="*/ 198 w 427"/>
                <a:gd name="T7" fmla="*/ 0 h 455"/>
                <a:gd name="T8" fmla="*/ 0 w 427"/>
                <a:gd name="T9" fmla="*/ 455 h 455"/>
                <a:gd name="T10" fmla="*/ 98 w 427"/>
                <a:gd name="T11" fmla="*/ 455 h 455"/>
                <a:gd name="T12" fmla="*/ 122 w 427"/>
                <a:gd name="T13" fmla="*/ 397 h 455"/>
                <a:gd name="T14" fmla="*/ 304 w 427"/>
                <a:gd name="T15" fmla="*/ 397 h 455"/>
                <a:gd name="T16" fmla="*/ 328 w 427"/>
                <a:gd name="T17" fmla="*/ 455 h 455"/>
                <a:gd name="T18" fmla="*/ 273 w 427"/>
                <a:gd name="T19" fmla="*/ 322 h 455"/>
                <a:gd name="T20" fmla="*/ 154 w 427"/>
                <a:gd name="T21" fmla="*/ 322 h 455"/>
                <a:gd name="T22" fmla="*/ 213 w 427"/>
                <a:gd name="T23" fmla="*/ 171 h 455"/>
                <a:gd name="T24" fmla="*/ 273 w 427"/>
                <a:gd name="T25" fmla="*/ 32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455">
                  <a:moveTo>
                    <a:pt x="328" y="455"/>
                  </a:moveTo>
                  <a:lnTo>
                    <a:pt x="427" y="455"/>
                  </a:lnTo>
                  <a:lnTo>
                    <a:pt x="229" y="0"/>
                  </a:lnTo>
                  <a:lnTo>
                    <a:pt x="198" y="0"/>
                  </a:lnTo>
                  <a:lnTo>
                    <a:pt x="0" y="455"/>
                  </a:lnTo>
                  <a:lnTo>
                    <a:pt x="98" y="455"/>
                  </a:lnTo>
                  <a:lnTo>
                    <a:pt x="122" y="397"/>
                  </a:lnTo>
                  <a:lnTo>
                    <a:pt x="304" y="397"/>
                  </a:lnTo>
                  <a:lnTo>
                    <a:pt x="328" y="455"/>
                  </a:lnTo>
                  <a:close/>
                  <a:moveTo>
                    <a:pt x="273" y="322"/>
                  </a:moveTo>
                  <a:lnTo>
                    <a:pt x="154" y="322"/>
                  </a:lnTo>
                  <a:lnTo>
                    <a:pt x="213" y="171"/>
                  </a:lnTo>
                  <a:lnTo>
                    <a:pt x="273" y="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2541653" y="4582938"/>
              <a:ext cx="60325" cy="71438"/>
            </a:xfrm>
            <a:custGeom>
              <a:avLst/>
              <a:gdLst>
                <a:gd name="T0" fmla="*/ 0 w 378"/>
                <a:gd name="T1" fmla="*/ 446 h 446"/>
                <a:gd name="T2" fmla="*/ 91 w 378"/>
                <a:gd name="T3" fmla="*/ 446 h 446"/>
                <a:gd name="T4" fmla="*/ 91 w 378"/>
                <a:gd name="T5" fmla="*/ 253 h 446"/>
                <a:gd name="T6" fmla="*/ 287 w 378"/>
                <a:gd name="T7" fmla="*/ 253 h 446"/>
                <a:gd name="T8" fmla="*/ 287 w 378"/>
                <a:gd name="T9" fmla="*/ 446 h 446"/>
                <a:gd name="T10" fmla="*/ 378 w 378"/>
                <a:gd name="T11" fmla="*/ 446 h 446"/>
                <a:gd name="T12" fmla="*/ 378 w 378"/>
                <a:gd name="T13" fmla="*/ 0 h 446"/>
                <a:gd name="T14" fmla="*/ 287 w 378"/>
                <a:gd name="T15" fmla="*/ 0 h 446"/>
                <a:gd name="T16" fmla="*/ 287 w 378"/>
                <a:gd name="T17" fmla="*/ 171 h 446"/>
                <a:gd name="T18" fmla="*/ 91 w 378"/>
                <a:gd name="T19" fmla="*/ 171 h 446"/>
                <a:gd name="T20" fmla="*/ 91 w 378"/>
                <a:gd name="T21" fmla="*/ 0 h 446"/>
                <a:gd name="T22" fmla="*/ 0 w 378"/>
                <a:gd name="T23" fmla="*/ 0 h 446"/>
                <a:gd name="T24" fmla="*/ 0 w 378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446">
                  <a:moveTo>
                    <a:pt x="0" y="446"/>
                  </a:moveTo>
                  <a:lnTo>
                    <a:pt x="91" y="446"/>
                  </a:lnTo>
                  <a:lnTo>
                    <a:pt x="91" y="253"/>
                  </a:lnTo>
                  <a:lnTo>
                    <a:pt x="287" y="253"/>
                  </a:lnTo>
                  <a:lnTo>
                    <a:pt x="287" y="446"/>
                  </a:lnTo>
                  <a:lnTo>
                    <a:pt x="378" y="446"/>
                  </a:lnTo>
                  <a:lnTo>
                    <a:pt x="378" y="0"/>
                  </a:lnTo>
                  <a:lnTo>
                    <a:pt x="287" y="0"/>
                  </a:lnTo>
                  <a:lnTo>
                    <a:pt x="287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auto">
            <a:xfrm>
              <a:off x="2613090" y="4581351"/>
              <a:ext cx="69850" cy="74613"/>
            </a:xfrm>
            <a:custGeom>
              <a:avLst/>
              <a:gdLst>
                <a:gd name="T0" fmla="*/ 267 w 432"/>
                <a:gd name="T1" fmla="*/ 462 h 464"/>
                <a:gd name="T2" fmla="*/ 311 w 432"/>
                <a:gd name="T3" fmla="*/ 452 h 464"/>
                <a:gd name="T4" fmla="*/ 352 w 432"/>
                <a:gd name="T5" fmla="*/ 434 h 464"/>
                <a:gd name="T6" fmla="*/ 387 w 432"/>
                <a:gd name="T7" fmla="*/ 409 h 464"/>
                <a:gd name="T8" fmla="*/ 416 w 432"/>
                <a:gd name="T9" fmla="*/ 377 h 464"/>
                <a:gd name="T10" fmla="*/ 364 w 432"/>
                <a:gd name="T11" fmla="*/ 303 h 464"/>
                <a:gd name="T12" fmla="*/ 332 w 432"/>
                <a:gd name="T13" fmla="*/ 342 h 464"/>
                <a:gd name="T14" fmla="*/ 310 w 432"/>
                <a:gd name="T15" fmla="*/ 359 h 464"/>
                <a:gd name="T16" fmla="*/ 285 w 432"/>
                <a:gd name="T17" fmla="*/ 371 h 464"/>
                <a:gd name="T18" fmla="*/ 257 w 432"/>
                <a:gd name="T19" fmla="*/ 377 h 464"/>
                <a:gd name="T20" fmla="*/ 221 w 432"/>
                <a:gd name="T21" fmla="*/ 378 h 464"/>
                <a:gd name="T22" fmla="*/ 179 w 432"/>
                <a:gd name="T23" fmla="*/ 368 h 464"/>
                <a:gd name="T24" fmla="*/ 144 w 432"/>
                <a:gd name="T25" fmla="*/ 348 h 464"/>
                <a:gd name="T26" fmla="*/ 116 w 432"/>
                <a:gd name="T27" fmla="*/ 317 h 464"/>
                <a:gd name="T28" fmla="*/ 100 w 432"/>
                <a:gd name="T29" fmla="*/ 278 h 464"/>
                <a:gd name="T30" fmla="*/ 93 w 432"/>
                <a:gd name="T31" fmla="*/ 232 h 464"/>
                <a:gd name="T32" fmla="*/ 100 w 432"/>
                <a:gd name="T33" fmla="*/ 187 h 464"/>
                <a:gd name="T34" fmla="*/ 116 w 432"/>
                <a:gd name="T35" fmla="*/ 148 h 464"/>
                <a:gd name="T36" fmla="*/ 144 w 432"/>
                <a:gd name="T37" fmla="*/ 117 h 464"/>
                <a:gd name="T38" fmla="*/ 179 w 432"/>
                <a:gd name="T39" fmla="*/ 95 h 464"/>
                <a:gd name="T40" fmla="*/ 221 w 432"/>
                <a:gd name="T41" fmla="*/ 86 h 464"/>
                <a:gd name="T42" fmla="*/ 257 w 432"/>
                <a:gd name="T43" fmla="*/ 86 h 464"/>
                <a:gd name="T44" fmla="*/ 285 w 432"/>
                <a:gd name="T45" fmla="*/ 93 h 464"/>
                <a:gd name="T46" fmla="*/ 310 w 432"/>
                <a:gd name="T47" fmla="*/ 105 h 464"/>
                <a:gd name="T48" fmla="*/ 332 w 432"/>
                <a:gd name="T49" fmla="*/ 122 h 464"/>
                <a:gd name="T50" fmla="*/ 364 w 432"/>
                <a:gd name="T51" fmla="*/ 160 h 464"/>
                <a:gd name="T52" fmla="*/ 416 w 432"/>
                <a:gd name="T53" fmla="*/ 87 h 464"/>
                <a:gd name="T54" fmla="*/ 387 w 432"/>
                <a:gd name="T55" fmla="*/ 55 h 464"/>
                <a:gd name="T56" fmla="*/ 352 w 432"/>
                <a:gd name="T57" fmla="*/ 30 h 464"/>
                <a:gd name="T58" fmla="*/ 312 w 432"/>
                <a:gd name="T59" fmla="*/ 12 h 464"/>
                <a:gd name="T60" fmla="*/ 268 w 432"/>
                <a:gd name="T61" fmla="*/ 2 h 464"/>
                <a:gd name="T62" fmla="*/ 224 w 432"/>
                <a:gd name="T63" fmla="*/ 0 h 464"/>
                <a:gd name="T64" fmla="*/ 189 w 432"/>
                <a:gd name="T65" fmla="*/ 4 h 464"/>
                <a:gd name="T66" fmla="*/ 154 w 432"/>
                <a:gd name="T67" fmla="*/ 14 h 464"/>
                <a:gd name="T68" fmla="*/ 123 w 432"/>
                <a:gd name="T69" fmla="*/ 28 h 464"/>
                <a:gd name="T70" fmla="*/ 94 w 432"/>
                <a:gd name="T71" fmla="*/ 46 h 464"/>
                <a:gd name="T72" fmla="*/ 68 w 432"/>
                <a:gd name="T73" fmla="*/ 67 h 464"/>
                <a:gd name="T74" fmla="*/ 46 w 432"/>
                <a:gd name="T75" fmla="*/ 92 h 464"/>
                <a:gd name="T76" fmla="*/ 28 w 432"/>
                <a:gd name="T77" fmla="*/ 119 h 464"/>
                <a:gd name="T78" fmla="*/ 14 w 432"/>
                <a:gd name="T79" fmla="*/ 151 h 464"/>
                <a:gd name="T80" fmla="*/ 4 w 432"/>
                <a:gd name="T81" fmla="*/ 184 h 464"/>
                <a:gd name="T82" fmla="*/ 0 w 432"/>
                <a:gd name="T83" fmla="*/ 220 h 464"/>
                <a:gd name="T84" fmla="*/ 1 w 432"/>
                <a:gd name="T85" fmla="*/ 256 h 464"/>
                <a:gd name="T86" fmla="*/ 7 w 432"/>
                <a:gd name="T87" fmla="*/ 291 h 464"/>
                <a:gd name="T88" fmla="*/ 18 w 432"/>
                <a:gd name="T89" fmla="*/ 323 h 464"/>
                <a:gd name="T90" fmla="*/ 33 w 432"/>
                <a:gd name="T91" fmla="*/ 354 h 464"/>
                <a:gd name="T92" fmla="*/ 53 w 432"/>
                <a:gd name="T93" fmla="*/ 380 h 464"/>
                <a:gd name="T94" fmla="*/ 76 w 432"/>
                <a:gd name="T95" fmla="*/ 405 h 464"/>
                <a:gd name="T96" fmla="*/ 103 w 432"/>
                <a:gd name="T97" fmla="*/ 425 h 464"/>
                <a:gd name="T98" fmla="*/ 133 w 432"/>
                <a:gd name="T99" fmla="*/ 442 h 464"/>
                <a:gd name="T100" fmla="*/ 165 w 432"/>
                <a:gd name="T101" fmla="*/ 453 h 464"/>
                <a:gd name="T102" fmla="*/ 199 w 432"/>
                <a:gd name="T103" fmla="*/ 461 h 464"/>
                <a:gd name="T104" fmla="*/ 236 w 432"/>
                <a:gd name="T10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2" h="464">
                  <a:moveTo>
                    <a:pt x="236" y="464"/>
                  </a:moveTo>
                  <a:lnTo>
                    <a:pt x="252" y="463"/>
                  </a:lnTo>
                  <a:lnTo>
                    <a:pt x="267" y="462"/>
                  </a:lnTo>
                  <a:lnTo>
                    <a:pt x="283" y="460"/>
                  </a:lnTo>
                  <a:lnTo>
                    <a:pt x="298" y="456"/>
                  </a:lnTo>
                  <a:lnTo>
                    <a:pt x="311" y="452"/>
                  </a:lnTo>
                  <a:lnTo>
                    <a:pt x="326" y="447"/>
                  </a:lnTo>
                  <a:lnTo>
                    <a:pt x="339" y="441"/>
                  </a:lnTo>
                  <a:lnTo>
                    <a:pt x="352" y="434"/>
                  </a:lnTo>
                  <a:lnTo>
                    <a:pt x="365" y="426"/>
                  </a:lnTo>
                  <a:lnTo>
                    <a:pt x="376" y="417"/>
                  </a:lnTo>
                  <a:lnTo>
                    <a:pt x="387" y="409"/>
                  </a:lnTo>
                  <a:lnTo>
                    <a:pt x="397" y="398"/>
                  </a:lnTo>
                  <a:lnTo>
                    <a:pt x="408" y="388"/>
                  </a:lnTo>
                  <a:lnTo>
                    <a:pt x="416" y="377"/>
                  </a:lnTo>
                  <a:lnTo>
                    <a:pt x="425" y="366"/>
                  </a:lnTo>
                  <a:lnTo>
                    <a:pt x="432" y="353"/>
                  </a:lnTo>
                  <a:lnTo>
                    <a:pt x="364" y="303"/>
                  </a:lnTo>
                  <a:lnTo>
                    <a:pt x="352" y="320"/>
                  </a:lnTo>
                  <a:lnTo>
                    <a:pt x="340" y="336"/>
                  </a:lnTo>
                  <a:lnTo>
                    <a:pt x="332" y="342"/>
                  </a:lnTo>
                  <a:lnTo>
                    <a:pt x="325" y="349"/>
                  </a:lnTo>
                  <a:lnTo>
                    <a:pt x="318" y="354"/>
                  </a:lnTo>
                  <a:lnTo>
                    <a:pt x="310" y="359"/>
                  </a:lnTo>
                  <a:lnTo>
                    <a:pt x="302" y="363"/>
                  </a:lnTo>
                  <a:lnTo>
                    <a:pt x="294" y="368"/>
                  </a:lnTo>
                  <a:lnTo>
                    <a:pt x="285" y="371"/>
                  </a:lnTo>
                  <a:lnTo>
                    <a:pt x="276" y="374"/>
                  </a:lnTo>
                  <a:lnTo>
                    <a:pt x="266" y="376"/>
                  </a:lnTo>
                  <a:lnTo>
                    <a:pt x="257" y="377"/>
                  </a:lnTo>
                  <a:lnTo>
                    <a:pt x="246" y="378"/>
                  </a:lnTo>
                  <a:lnTo>
                    <a:pt x="237" y="379"/>
                  </a:lnTo>
                  <a:lnTo>
                    <a:pt x="221" y="378"/>
                  </a:lnTo>
                  <a:lnTo>
                    <a:pt x="207" y="376"/>
                  </a:lnTo>
                  <a:lnTo>
                    <a:pt x="193" y="373"/>
                  </a:lnTo>
                  <a:lnTo>
                    <a:pt x="179" y="368"/>
                  </a:lnTo>
                  <a:lnTo>
                    <a:pt x="167" y="362"/>
                  </a:lnTo>
                  <a:lnTo>
                    <a:pt x="155" y="355"/>
                  </a:lnTo>
                  <a:lnTo>
                    <a:pt x="144" y="348"/>
                  </a:lnTo>
                  <a:lnTo>
                    <a:pt x="134" y="338"/>
                  </a:lnTo>
                  <a:lnTo>
                    <a:pt x="125" y="328"/>
                  </a:lnTo>
                  <a:lnTo>
                    <a:pt x="116" y="317"/>
                  </a:lnTo>
                  <a:lnTo>
                    <a:pt x="110" y="304"/>
                  </a:lnTo>
                  <a:lnTo>
                    <a:pt x="104" y="292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4" y="248"/>
                  </a:lnTo>
                  <a:lnTo>
                    <a:pt x="93" y="232"/>
                  </a:lnTo>
                  <a:lnTo>
                    <a:pt x="94" y="217"/>
                  </a:lnTo>
                  <a:lnTo>
                    <a:pt x="96" y="201"/>
                  </a:lnTo>
                  <a:lnTo>
                    <a:pt x="100" y="187"/>
                  </a:lnTo>
                  <a:lnTo>
                    <a:pt x="104" y="173"/>
                  </a:lnTo>
                  <a:lnTo>
                    <a:pt x="110" y="160"/>
                  </a:lnTo>
                  <a:lnTo>
                    <a:pt x="116" y="148"/>
                  </a:lnTo>
                  <a:lnTo>
                    <a:pt x="125" y="136"/>
                  </a:lnTo>
                  <a:lnTo>
                    <a:pt x="134" y="126"/>
                  </a:lnTo>
                  <a:lnTo>
                    <a:pt x="144" y="117"/>
                  </a:lnTo>
                  <a:lnTo>
                    <a:pt x="155" y="109"/>
                  </a:lnTo>
                  <a:lnTo>
                    <a:pt x="167" y="102"/>
                  </a:lnTo>
                  <a:lnTo>
                    <a:pt x="179" y="95"/>
                  </a:lnTo>
                  <a:lnTo>
                    <a:pt x="193" y="91"/>
                  </a:lnTo>
                  <a:lnTo>
                    <a:pt x="207" y="88"/>
                  </a:lnTo>
                  <a:lnTo>
                    <a:pt x="221" y="86"/>
                  </a:lnTo>
                  <a:lnTo>
                    <a:pt x="237" y="85"/>
                  </a:lnTo>
                  <a:lnTo>
                    <a:pt x="246" y="85"/>
                  </a:lnTo>
                  <a:lnTo>
                    <a:pt x="257" y="86"/>
                  </a:lnTo>
                  <a:lnTo>
                    <a:pt x="266" y="88"/>
                  </a:lnTo>
                  <a:lnTo>
                    <a:pt x="276" y="90"/>
                  </a:lnTo>
                  <a:lnTo>
                    <a:pt x="285" y="93"/>
                  </a:lnTo>
                  <a:lnTo>
                    <a:pt x="294" y="96"/>
                  </a:lnTo>
                  <a:lnTo>
                    <a:pt x="302" y="100"/>
                  </a:lnTo>
                  <a:lnTo>
                    <a:pt x="310" y="105"/>
                  </a:lnTo>
                  <a:lnTo>
                    <a:pt x="318" y="110"/>
                  </a:lnTo>
                  <a:lnTo>
                    <a:pt x="325" y="115"/>
                  </a:lnTo>
                  <a:lnTo>
                    <a:pt x="332" y="122"/>
                  </a:lnTo>
                  <a:lnTo>
                    <a:pt x="340" y="128"/>
                  </a:lnTo>
                  <a:lnTo>
                    <a:pt x="352" y="143"/>
                  </a:lnTo>
                  <a:lnTo>
                    <a:pt x="364" y="160"/>
                  </a:lnTo>
                  <a:lnTo>
                    <a:pt x="432" y="111"/>
                  </a:lnTo>
                  <a:lnTo>
                    <a:pt x="425" y="98"/>
                  </a:lnTo>
                  <a:lnTo>
                    <a:pt x="416" y="87"/>
                  </a:lnTo>
                  <a:lnTo>
                    <a:pt x="407" y="75"/>
                  </a:lnTo>
                  <a:lnTo>
                    <a:pt x="397" y="65"/>
                  </a:lnTo>
                  <a:lnTo>
                    <a:pt x="387" y="55"/>
                  </a:lnTo>
                  <a:lnTo>
                    <a:pt x="375" y="46"/>
                  </a:lnTo>
                  <a:lnTo>
                    <a:pt x="364" y="37"/>
                  </a:lnTo>
                  <a:lnTo>
                    <a:pt x="352" y="30"/>
                  </a:lnTo>
                  <a:lnTo>
                    <a:pt x="339" y="23"/>
                  </a:lnTo>
                  <a:lnTo>
                    <a:pt x="326" y="17"/>
                  </a:lnTo>
                  <a:lnTo>
                    <a:pt x="312" y="12"/>
                  </a:lnTo>
                  <a:lnTo>
                    <a:pt x="298" y="8"/>
                  </a:lnTo>
                  <a:lnTo>
                    <a:pt x="283" y="4"/>
                  </a:lnTo>
                  <a:lnTo>
                    <a:pt x="268" y="2"/>
                  </a:lnTo>
                  <a:lnTo>
                    <a:pt x="253" y="0"/>
                  </a:lnTo>
                  <a:lnTo>
                    <a:pt x="237" y="0"/>
                  </a:lnTo>
                  <a:lnTo>
                    <a:pt x="224" y="0"/>
                  </a:lnTo>
                  <a:lnTo>
                    <a:pt x="212" y="1"/>
                  </a:lnTo>
                  <a:lnTo>
                    <a:pt x="200" y="2"/>
                  </a:lnTo>
                  <a:lnTo>
                    <a:pt x="189" y="4"/>
                  </a:lnTo>
                  <a:lnTo>
                    <a:pt x="177" y="8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3" y="28"/>
                  </a:lnTo>
                  <a:lnTo>
                    <a:pt x="113" y="33"/>
                  </a:lnTo>
                  <a:lnTo>
                    <a:pt x="104" y="39"/>
                  </a:lnTo>
                  <a:lnTo>
                    <a:pt x="94" y="46"/>
                  </a:lnTo>
                  <a:lnTo>
                    <a:pt x="85" y="52"/>
                  </a:lnTo>
                  <a:lnTo>
                    <a:pt x="76" y="59"/>
                  </a:lnTo>
                  <a:lnTo>
                    <a:pt x="68" y="67"/>
                  </a:lnTo>
                  <a:lnTo>
                    <a:pt x="61" y="75"/>
                  </a:lnTo>
                  <a:lnTo>
                    <a:pt x="53" y="83"/>
                  </a:lnTo>
                  <a:lnTo>
                    <a:pt x="46" y="92"/>
                  </a:lnTo>
                  <a:lnTo>
                    <a:pt x="40" y="100"/>
                  </a:lnTo>
                  <a:lnTo>
                    <a:pt x="33" y="110"/>
                  </a:lnTo>
                  <a:lnTo>
                    <a:pt x="28" y="119"/>
                  </a:lnTo>
                  <a:lnTo>
                    <a:pt x="23" y="130"/>
                  </a:lnTo>
                  <a:lnTo>
                    <a:pt x="18" y="141"/>
                  </a:lnTo>
                  <a:lnTo>
                    <a:pt x="14" y="151"/>
                  </a:lnTo>
                  <a:lnTo>
                    <a:pt x="10" y="162"/>
                  </a:lnTo>
                  <a:lnTo>
                    <a:pt x="7" y="172"/>
                  </a:lnTo>
                  <a:lnTo>
                    <a:pt x="4" y="184"/>
                  </a:lnTo>
                  <a:lnTo>
                    <a:pt x="2" y="196"/>
                  </a:lnTo>
                  <a:lnTo>
                    <a:pt x="1" y="207"/>
                  </a:lnTo>
                  <a:lnTo>
                    <a:pt x="0" y="220"/>
                  </a:lnTo>
                  <a:lnTo>
                    <a:pt x="0" y="231"/>
                  </a:lnTo>
                  <a:lnTo>
                    <a:pt x="0" y="244"/>
                  </a:lnTo>
                  <a:lnTo>
                    <a:pt x="1" y="256"/>
                  </a:lnTo>
                  <a:lnTo>
                    <a:pt x="2" y="268"/>
                  </a:lnTo>
                  <a:lnTo>
                    <a:pt x="4" y="280"/>
                  </a:lnTo>
                  <a:lnTo>
                    <a:pt x="7" y="291"/>
                  </a:lnTo>
                  <a:lnTo>
                    <a:pt x="10" y="302"/>
                  </a:lnTo>
                  <a:lnTo>
                    <a:pt x="14" y="313"/>
                  </a:lnTo>
                  <a:lnTo>
                    <a:pt x="18" y="323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3" y="354"/>
                  </a:lnTo>
                  <a:lnTo>
                    <a:pt x="40" y="363"/>
                  </a:lnTo>
                  <a:lnTo>
                    <a:pt x="46" y="372"/>
                  </a:lnTo>
                  <a:lnTo>
                    <a:pt x="53" y="380"/>
                  </a:lnTo>
                  <a:lnTo>
                    <a:pt x="61" y="389"/>
                  </a:lnTo>
                  <a:lnTo>
                    <a:pt x="68" y="397"/>
                  </a:lnTo>
                  <a:lnTo>
                    <a:pt x="76" y="405"/>
                  </a:lnTo>
                  <a:lnTo>
                    <a:pt x="85" y="412"/>
                  </a:lnTo>
                  <a:lnTo>
                    <a:pt x="94" y="418"/>
                  </a:lnTo>
                  <a:lnTo>
                    <a:pt x="103" y="425"/>
                  </a:lnTo>
                  <a:lnTo>
                    <a:pt x="113" y="431"/>
                  </a:lnTo>
                  <a:lnTo>
                    <a:pt x="123" y="436"/>
                  </a:lnTo>
                  <a:lnTo>
                    <a:pt x="133" y="442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5" y="453"/>
                  </a:lnTo>
                  <a:lnTo>
                    <a:pt x="176" y="456"/>
                  </a:lnTo>
                  <a:lnTo>
                    <a:pt x="188" y="460"/>
                  </a:lnTo>
                  <a:lnTo>
                    <a:pt x="199" y="461"/>
                  </a:lnTo>
                  <a:lnTo>
                    <a:pt x="212" y="463"/>
                  </a:lnTo>
                  <a:lnTo>
                    <a:pt x="223" y="464"/>
                  </a:lnTo>
                  <a:lnTo>
                    <a:pt x="236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2690878" y="4581351"/>
              <a:ext cx="74613" cy="74613"/>
            </a:xfrm>
            <a:custGeom>
              <a:avLst/>
              <a:gdLst>
                <a:gd name="T0" fmla="*/ 272 w 472"/>
                <a:gd name="T1" fmla="*/ 461 h 464"/>
                <a:gd name="T2" fmla="*/ 317 w 472"/>
                <a:gd name="T3" fmla="*/ 450 h 464"/>
                <a:gd name="T4" fmla="*/ 358 w 472"/>
                <a:gd name="T5" fmla="*/ 431 h 464"/>
                <a:gd name="T6" fmla="*/ 395 w 472"/>
                <a:gd name="T7" fmla="*/ 405 h 464"/>
                <a:gd name="T8" fmla="*/ 425 w 472"/>
                <a:gd name="T9" fmla="*/ 372 h 464"/>
                <a:gd name="T10" fmla="*/ 449 w 472"/>
                <a:gd name="T11" fmla="*/ 334 h 464"/>
                <a:gd name="T12" fmla="*/ 465 w 472"/>
                <a:gd name="T13" fmla="*/ 291 h 464"/>
                <a:gd name="T14" fmla="*/ 472 w 472"/>
                <a:gd name="T15" fmla="*/ 244 h 464"/>
                <a:gd name="T16" fmla="*/ 470 w 472"/>
                <a:gd name="T17" fmla="*/ 196 h 464"/>
                <a:gd name="T18" fmla="*/ 459 w 472"/>
                <a:gd name="T19" fmla="*/ 151 h 464"/>
                <a:gd name="T20" fmla="*/ 438 w 472"/>
                <a:gd name="T21" fmla="*/ 110 h 464"/>
                <a:gd name="T22" fmla="*/ 410 w 472"/>
                <a:gd name="T23" fmla="*/ 75 h 464"/>
                <a:gd name="T24" fmla="*/ 377 w 472"/>
                <a:gd name="T25" fmla="*/ 46 h 464"/>
                <a:gd name="T26" fmla="*/ 338 w 472"/>
                <a:gd name="T27" fmla="*/ 22 h 464"/>
                <a:gd name="T28" fmla="*/ 295 w 472"/>
                <a:gd name="T29" fmla="*/ 8 h 464"/>
                <a:gd name="T30" fmla="*/ 248 w 472"/>
                <a:gd name="T31" fmla="*/ 0 h 464"/>
                <a:gd name="T32" fmla="*/ 200 w 472"/>
                <a:gd name="T33" fmla="*/ 2 h 464"/>
                <a:gd name="T34" fmla="*/ 154 w 472"/>
                <a:gd name="T35" fmla="*/ 14 h 464"/>
                <a:gd name="T36" fmla="*/ 114 w 472"/>
                <a:gd name="T37" fmla="*/ 33 h 464"/>
                <a:gd name="T38" fmla="*/ 77 w 472"/>
                <a:gd name="T39" fmla="*/ 59 h 464"/>
                <a:gd name="T40" fmla="*/ 46 w 472"/>
                <a:gd name="T41" fmla="*/ 92 h 464"/>
                <a:gd name="T42" fmla="*/ 23 w 472"/>
                <a:gd name="T43" fmla="*/ 130 h 464"/>
                <a:gd name="T44" fmla="*/ 8 w 472"/>
                <a:gd name="T45" fmla="*/ 172 h 464"/>
                <a:gd name="T46" fmla="*/ 0 w 472"/>
                <a:gd name="T47" fmla="*/ 220 h 464"/>
                <a:gd name="T48" fmla="*/ 2 w 472"/>
                <a:gd name="T49" fmla="*/ 268 h 464"/>
                <a:gd name="T50" fmla="*/ 14 w 472"/>
                <a:gd name="T51" fmla="*/ 313 h 464"/>
                <a:gd name="T52" fmla="*/ 34 w 472"/>
                <a:gd name="T53" fmla="*/ 354 h 464"/>
                <a:gd name="T54" fmla="*/ 61 w 472"/>
                <a:gd name="T55" fmla="*/ 389 h 464"/>
                <a:gd name="T56" fmla="*/ 95 w 472"/>
                <a:gd name="T57" fmla="*/ 418 h 464"/>
                <a:gd name="T58" fmla="*/ 134 w 472"/>
                <a:gd name="T59" fmla="*/ 442 h 464"/>
                <a:gd name="T60" fmla="*/ 177 w 472"/>
                <a:gd name="T61" fmla="*/ 456 h 464"/>
                <a:gd name="T62" fmla="*/ 224 w 472"/>
                <a:gd name="T63" fmla="*/ 464 h 464"/>
                <a:gd name="T64" fmla="*/ 206 w 472"/>
                <a:gd name="T65" fmla="*/ 376 h 464"/>
                <a:gd name="T66" fmla="*/ 154 w 472"/>
                <a:gd name="T67" fmla="*/ 355 h 464"/>
                <a:gd name="T68" fmla="*/ 117 w 472"/>
                <a:gd name="T69" fmla="*/ 317 h 464"/>
                <a:gd name="T70" fmla="*/ 96 w 472"/>
                <a:gd name="T71" fmla="*/ 263 h 464"/>
                <a:gd name="T72" fmla="*/ 96 w 472"/>
                <a:gd name="T73" fmla="*/ 201 h 464"/>
                <a:gd name="T74" fmla="*/ 117 w 472"/>
                <a:gd name="T75" fmla="*/ 148 h 464"/>
                <a:gd name="T76" fmla="*/ 154 w 472"/>
                <a:gd name="T77" fmla="*/ 109 h 464"/>
                <a:gd name="T78" fmla="*/ 206 w 472"/>
                <a:gd name="T79" fmla="*/ 88 h 464"/>
                <a:gd name="T80" fmla="*/ 266 w 472"/>
                <a:gd name="T81" fmla="*/ 88 h 464"/>
                <a:gd name="T82" fmla="*/ 317 w 472"/>
                <a:gd name="T83" fmla="*/ 109 h 464"/>
                <a:gd name="T84" fmla="*/ 355 w 472"/>
                <a:gd name="T85" fmla="*/ 148 h 464"/>
                <a:gd name="T86" fmla="*/ 376 w 472"/>
                <a:gd name="T87" fmla="*/ 201 h 464"/>
                <a:gd name="T88" fmla="*/ 376 w 472"/>
                <a:gd name="T89" fmla="*/ 263 h 464"/>
                <a:gd name="T90" fmla="*/ 355 w 472"/>
                <a:gd name="T91" fmla="*/ 317 h 464"/>
                <a:gd name="T92" fmla="*/ 317 w 472"/>
                <a:gd name="T93" fmla="*/ 355 h 464"/>
                <a:gd name="T94" fmla="*/ 266 w 472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2" h="464">
                  <a:moveTo>
                    <a:pt x="235" y="464"/>
                  </a:moveTo>
                  <a:lnTo>
                    <a:pt x="248" y="464"/>
                  </a:lnTo>
                  <a:lnTo>
                    <a:pt x="259" y="463"/>
                  </a:lnTo>
                  <a:lnTo>
                    <a:pt x="272" y="461"/>
                  </a:lnTo>
                  <a:lnTo>
                    <a:pt x="283" y="460"/>
                  </a:lnTo>
                  <a:lnTo>
                    <a:pt x="295" y="456"/>
                  </a:lnTo>
                  <a:lnTo>
                    <a:pt x="305" y="453"/>
                  </a:lnTo>
                  <a:lnTo>
                    <a:pt x="317" y="450"/>
                  </a:lnTo>
                  <a:lnTo>
                    <a:pt x="328" y="446"/>
                  </a:lnTo>
                  <a:lnTo>
                    <a:pt x="338" y="442"/>
                  </a:lnTo>
                  <a:lnTo>
                    <a:pt x="348" y="436"/>
                  </a:lnTo>
                  <a:lnTo>
                    <a:pt x="358" y="431"/>
                  </a:lnTo>
                  <a:lnTo>
                    <a:pt x="368" y="425"/>
                  </a:lnTo>
                  <a:lnTo>
                    <a:pt x="377" y="418"/>
                  </a:lnTo>
                  <a:lnTo>
                    <a:pt x="386" y="412"/>
                  </a:lnTo>
                  <a:lnTo>
                    <a:pt x="395" y="405"/>
                  </a:lnTo>
                  <a:lnTo>
                    <a:pt x="403" y="397"/>
                  </a:lnTo>
                  <a:lnTo>
                    <a:pt x="410" y="389"/>
                  </a:lnTo>
                  <a:lnTo>
                    <a:pt x="419" y="380"/>
                  </a:lnTo>
                  <a:lnTo>
                    <a:pt x="425" y="372"/>
                  </a:lnTo>
                  <a:lnTo>
                    <a:pt x="432" y="363"/>
                  </a:lnTo>
                  <a:lnTo>
                    <a:pt x="438" y="354"/>
                  </a:lnTo>
                  <a:lnTo>
                    <a:pt x="444" y="344"/>
                  </a:lnTo>
                  <a:lnTo>
                    <a:pt x="449" y="334"/>
                  </a:lnTo>
                  <a:lnTo>
                    <a:pt x="453" y="323"/>
                  </a:lnTo>
                  <a:lnTo>
                    <a:pt x="459" y="313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1" y="256"/>
                  </a:lnTo>
                  <a:lnTo>
                    <a:pt x="472" y="244"/>
                  </a:lnTo>
                  <a:lnTo>
                    <a:pt x="472" y="231"/>
                  </a:lnTo>
                  <a:lnTo>
                    <a:pt x="472" y="220"/>
                  </a:lnTo>
                  <a:lnTo>
                    <a:pt x="471" y="207"/>
                  </a:lnTo>
                  <a:lnTo>
                    <a:pt x="470" y="196"/>
                  </a:lnTo>
                  <a:lnTo>
                    <a:pt x="468" y="184"/>
                  </a:lnTo>
                  <a:lnTo>
                    <a:pt x="465" y="172"/>
                  </a:lnTo>
                  <a:lnTo>
                    <a:pt x="462" y="162"/>
                  </a:lnTo>
                  <a:lnTo>
                    <a:pt x="459" y="151"/>
                  </a:lnTo>
                  <a:lnTo>
                    <a:pt x="453" y="141"/>
                  </a:lnTo>
                  <a:lnTo>
                    <a:pt x="449" y="130"/>
                  </a:lnTo>
                  <a:lnTo>
                    <a:pt x="444" y="119"/>
                  </a:lnTo>
                  <a:lnTo>
                    <a:pt x="438" y="110"/>
                  </a:lnTo>
                  <a:lnTo>
                    <a:pt x="432" y="100"/>
                  </a:lnTo>
                  <a:lnTo>
                    <a:pt x="425" y="92"/>
                  </a:lnTo>
                  <a:lnTo>
                    <a:pt x="419" y="83"/>
                  </a:lnTo>
                  <a:lnTo>
                    <a:pt x="410" y="75"/>
                  </a:lnTo>
                  <a:lnTo>
                    <a:pt x="403" y="67"/>
                  </a:lnTo>
                  <a:lnTo>
                    <a:pt x="395" y="59"/>
                  </a:lnTo>
                  <a:lnTo>
                    <a:pt x="386" y="52"/>
                  </a:lnTo>
                  <a:lnTo>
                    <a:pt x="377" y="46"/>
                  </a:lnTo>
                  <a:lnTo>
                    <a:pt x="368" y="39"/>
                  </a:lnTo>
                  <a:lnTo>
                    <a:pt x="358" y="33"/>
                  </a:lnTo>
                  <a:lnTo>
                    <a:pt x="348" y="28"/>
                  </a:lnTo>
                  <a:lnTo>
                    <a:pt x="338" y="22"/>
                  </a:lnTo>
                  <a:lnTo>
                    <a:pt x="328" y="18"/>
                  </a:lnTo>
                  <a:lnTo>
                    <a:pt x="317" y="14"/>
                  </a:lnTo>
                  <a:lnTo>
                    <a:pt x="305" y="11"/>
                  </a:lnTo>
                  <a:lnTo>
                    <a:pt x="295" y="8"/>
                  </a:lnTo>
                  <a:lnTo>
                    <a:pt x="283" y="4"/>
                  </a:lnTo>
                  <a:lnTo>
                    <a:pt x="272" y="2"/>
                  </a:lnTo>
                  <a:lnTo>
                    <a:pt x="259" y="1"/>
                  </a:lnTo>
                  <a:lnTo>
                    <a:pt x="248" y="0"/>
                  </a:lnTo>
                  <a:lnTo>
                    <a:pt x="235" y="0"/>
                  </a:lnTo>
                  <a:lnTo>
                    <a:pt x="224" y="0"/>
                  </a:lnTo>
                  <a:lnTo>
                    <a:pt x="211" y="1"/>
                  </a:lnTo>
                  <a:lnTo>
                    <a:pt x="200" y="2"/>
                  </a:lnTo>
                  <a:lnTo>
                    <a:pt x="188" y="4"/>
                  </a:lnTo>
                  <a:lnTo>
                    <a:pt x="177" y="8"/>
                  </a:lnTo>
                  <a:lnTo>
                    <a:pt x="165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3" y="28"/>
                  </a:lnTo>
                  <a:lnTo>
                    <a:pt x="114" y="33"/>
                  </a:lnTo>
                  <a:lnTo>
                    <a:pt x="103" y="39"/>
                  </a:lnTo>
                  <a:lnTo>
                    <a:pt x="95" y="46"/>
                  </a:lnTo>
                  <a:lnTo>
                    <a:pt x="85" y="52"/>
                  </a:lnTo>
                  <a:lnTo>
                    <a:pt x="77" y="59"/>
                  </a:lnTo>
                  <a:lnTo>
                    <a:pt x="68" y="67"/>
                  </a:lnTo>
                  <a:lnTo>
                    <a:pt x="61" y="75"/>
                  </a:lnTo>
                  <a:lnTo>
                    <a:pt x="54" y="83"/>
                  </a:lnTo>
                  <a:lnTo>
                    <a:pt x="46" y="92"/>
                  </a:lnTo>
                  <a:lnTo>
                    <a:pt x="40" y="100"/>
                  </a:lnTo>
                  <a:lnTo>
                    <a:pt x="34" y="110"/>
                  </a:lnTo>
                  <a:lnTo>
                    <a:pt x="29" y="119"/>
                  </a:lnTo>
                  <a:lnTo>
                    <a:pt x="23" y="130"/>
                  </a:lnTo>
                  <a:lnTo>
                    <a:pt x="18" y="141"/>
                  </a:lnTo>
                  <a:lnTo>
                    <a:pt x="14" y="151"/>
                  </a:lnTo>
                  <a:lnTo>
                    <a:pt x="11" y="162"/>
                  </a:lnTo>
                  <a:lnTo>
                    <a:pt x="8" y="172"/>
                  </a:lnTo>
                  <a:lnTo>
                    <a:pt x="5" y="184"/>
                  </a:lnTo>
                  <a:lnTo>
                    <a:pt x="2" y="196"/>
                  </a:lnTo>
                  <a:lnTo>
                    <a:pt x="1" y="207"/>
                  </a:lnTo>
                  <a:lnTo>
                    <a:pt x="0" y="220"/>
                  </a:lnTo>
                  <a:lnTo>
                    <a:pt x="0" y="231"/>
                  </a:lnTo>
                  <a:lnTo>
                    <a:pt x="0" y="244"/>
                  </a:lnTo>
                  <a:lnTo>
                    <a:pt x="1" y="256"/>
                  </a:lnTo>
                  <a:lnTo>
                    <a:pt x="2" y="268"/>
                  </a:lnTo>
                  <a:lnTo>
                    <a:pt x="5" y="280"/>
                  </a:lnTo>
                  <a:lnTo>
                    <a:pt x="8" y="291"/>
                  </a:lnTo>
                  <a:lnTo>
                    <a:pt x="11" y="302"/>
                  </a:lnTo>
                  <a:lnTo>
                    <a:pt x="14" y="313"/>
                  </a:lnTo>
                  <a:lnTo>
                    <a:pt x="18" y="323"/>
                  </a:lnTo>
                  <a:lnTo>
                    <a:pt x="23" y="334"/>
                  </a:lnTo>
                  <a:lnTo>
                    <a:pt x="29" y="344"/>
                  </a:lnTo>
                  <a:lnTo>
                    <a:pt x="34" y="354"/>
                  </a:lnTo>
                  <a:lnTo>
                    <a:pt x="40" y="363"/>
                  </a:lnTo>
                  <a:lnTo>
                    <a:pt x="46" y="372"/>
                  </a:lnTo>
                  <a:lnTo>
                    <a:pt x="54" y="380"/>
                  </a:lnTo>
                  <a:lnTo>
                    <a:pt x="61" y="389"/>
                  </a:lnTo>
                  <a:lnTo>
                    <a:pt x="68" y="397"/>
                  </a:lnTo>
                  <a:lnTo>
                    <a:pt x="77" y="405"/>
                  </a:lnTo>
                  <a:lnTo>
                    <a:pt x="85" y="412"/>
                  </a:lnTo>
                  <a:lnTo>
                    <a:pt x="95" y="418"/>
                  </a:lnTo>
                  <a:lnTo>
                    <a:pt x="103" y="425"/>
                  </a:lnTo>
                  <a:lnTo>
                    <a:pt x="114" y="431"/>
                  </a:lnTo>
                  <a:lnTo>
                    <a:pt x="123" y="436"/>
                  </a:lnTo>
                  <a:lnTo>
                    <a:pt x="134" y="442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5" y="453"/>
                  </a:lnTo>
                  <a:lnTo>
                    <a:pt x="177" y="456"/>
                  </a:lnTo>
                  <a:lnTo>
                    <a:pt x="188" y="460"/>
                  </a:lnTo>
                  <a:lnTo>
                    <a:pt x="200" y="461"/>
                  </a:lnTo>
                  <a:lnTo>
                    <a:pt x="211" y="463"/>
                  </a:lnTo>
                  <a:lnTo>
                    <a:pt x="224" y="464"/>
                  </a:lnTo>
                  <a:lnTo>
                    <a:pt x="235" y="464"/>
                  </a:lnTo>
                  <a:close/>
                  <a:moveTo>
                    <a:pt x="236" y="379"/>
                  </a:moveTo>
                  <a:lnTo>
                    <a:pt x="221" y="378"/>
                  </a:lnTo>
                  <a:lnTo>
                    <a:pt x="206" y="376"/>
                  </a:lnTo>
                  <a:lnTo>
                    <a:pt x="192" y="373"/>
                  </a:lnTo>
                  <a:lnTo>
                    <a:pt x="179" y="368"/>
                  </a:lnTo>
                  <a:lnTo>
                    <a:pt x="166" y="362"/>
                  </a:lnTo>
                  <a:lnTo>
                    <a:pt x="154" y="355"/>
                  </a:lnTo>
                  <a:lnTo>
                    <a:pt x="144" y="348"/>
                  </a:lnTo>
                  <a:lnTo>
                    <a:pt x="134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4" y="292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5" y="248"/>
                  </a:lnTo>
                  <a:lnTo>
                    <a:pt x="94" y="231"/>
                  </a:lnTo>
                  <a:lnTo>
                    <a:pt x="95" y="216"/>
                  </a:lnTo>
                  <a:lnTo>
                    <a:pt x="96" y="201"/>
                  </a:lnTo>
                  <a:lnTo>
                    <a:pt x="100" y="186"/>
                  </a:lnTo>
                  <a:lnTo>
                    <a:pt x="104" y="172"/>
                  </a:lnTo>
                  <a:lnTo>
                    <a:pt x="110" y="160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4" y="126"/>
                  </a:lnTo>
                  <a:lnTo>
                    <a:pt x="144" y="116"/>
                  </a:lnTo>
                  <a:lnTo>
                    <a:pt x="154" y="109"/>
                  </a:lnTo>
                  <a:lnTo>
                    <a:pt x="166" y="102"/>
                  </a:lnTo>
                  <a:lnTo>
                    <a:pt x="179" y="95"/>
                  </a:lnTo>
                  <a:lnTo>
                    <a:pt x="192" y="91"/>
                  </a:lnTo>
                  <a:lnTo>
                    <a:pt x="206" y="88"/>
                  </a:lnTo>
                  <a:lnTo>
                    <a:pt x="221" y="86"/>
                  </a:lnTo>
                  <a:lnTo>
                    <a:pt x="236" y="85"/>
                  </a:lnTo>
                  <a:lnTo>
                    <a:pt x="251" y="86"/>
                  </a:lnTo>
                  <a:lnTo>
                    <a:pt x="266" y="88"/>
                  </a:lnTo>
                  <a:lnTo>
                    <a:pt x="279" y="91"/>
                  </a:lnTo>
                  <a:lnTo>
                    <a:pt x="293" y="95"/>
                  </a:lnTo>
                  <a:lnTo>
                    <a:pt x="305" y="102"/>
                  </a:lnTo>
                  <a:lnTo>
                    <a:pt x="317" y="109"/>
                  </a:lnTo>
                  <a:lnTo>
                    <a:pt x="329" y="116"/>
                  </a:lnTo>
                  <a:lnTo>
                    <a:pt x="338" y="126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2" y="160"/>
                  </a:lnTo>
                  <a:lnTo>
                    <a:pt x="368" y="172"/>
                  </a:lnTo>
                  <a:lnTo>
                    <a:pt x="373" y="186"/>
                  </a:lnTo>
                  <a:lnTo>
                    <a:pt x="376" y="201"/>
                  </a:lnTo>
                  <a:lnTo>
                    <a:pt x="378" y="216"/>
                  </a:lnTo>
                  <a:lnTo>
                    <a:pt x="379" y="231"/>
                  </a:lnTo>
                  <a:lnTo>
                    <a:pt x="378" y="248"/>
                  </a:lnTo>
                  <a:lnTo>
                    <a:pt x="376" y="263"/>
                  </a:lnTo>
                  <a:lnTo>
                    <a:pt x="373" y="278"/>
                  </a:lnTo>
                  <a:lnTo>
                    <a:pt x="368" y="292"/>
                  </a:lnTo>
                  <a:lnTo>
                    <a:pt x="362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9" y="348"/>
                  </a:lnTo>
                  <a:lnTo>
                    <a:pt x="317" y="355"/>
                  </a:lnTo>
                  <a:lnTo>
                    <a:pt x="305" y="362"/>
                  </a:lnTo>
                  <a:lnTo>
                    <a:pt x="293" y="368"/>
                  </a:lnTo>
                  <a:lnTo>
                    <a:pt x="279" y="373"/>
                  </a:lnTo>
                  <a:lnTo>
                    <a:pt x="266" y="376"/>
                  </a:lnTo>
                  <a:lnTo>
                    <a:pt x="251" y="378"/>
                  </a:lnTo>
                  <a:lnTo>
                    <a:pt x="236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2776603" y="4582938"/>
              <a:ext cx="55563" cy="71438"/>
            </a:xfrm>
            <a:custGeom>
              <a:avLst/>
              <a:gdLst>
                <a:gd name="T0" fmla="*/ 272 w 344"/>
                <a:gd name="T1" fmla="*/ 197 h 446"/>
                <a:gd name="T2" fmla="*/ 285 w 344"/>
                <a:gd name="T3" fmla="*/ 179 h 446"/>
                <a:gd name="T4" fmla="*/ 293 w 344"/>
                <a:gd name="T5" fmla="*/ 159 h 446"/>
                <a:gd name="T6" fmla="*/ 298 w 344"/>
                <a:gd name="T7" fmla="*/ 136 h 446"/>
                <a:gd name="T8" fmla="*/ 298 w 344"/>
                <a:gd name="T9" fmla="*/ 110 h 446"/>
                <a:gd name="T10" fmla="*/ 292 w 344"/>
                <a:gd name="T11" fmla="*/ 85 h 446"/>
                <a:gd name="T12" fmla="*/ 282 w 344"/>
                <a:gd name="T13" fmla="*/ 62 h 446"/>
                <a:gd name="T14" fmla="*/ 268 w 344"/>
                <a:gd name="T15" fmla="*/ 43 h 446"/>
                <a:gd name="T16" fmla="*/ 249 w 344"/>
                <a:gd name="T17" fmla="*/ 26 h 446"/>
                <a:gd name="T18" fmla="*/ 226 w 344"/>
                <a:gd name="T19" fmla="*/ 13 h 446"/>
                <a:gd name="T20" fmla="*/ 201 w 344"/>
                <a:gd name="T21" fmla="*/ 5 h 446"/>
                <a:gd name="T22" fmla="*/ 173 w 344"/>
                <a:gd name="T23" fmla="*/ 0 h 446"/>
                <a:gd name="T24" fmla="*/ 0 w 344"/>
                <a:gd name="T25" fmla="*/ 0 h 446"/>
                <a:gd name="T26" fmla="*/ 198 w 344"/>
                <a:gd name="T27" fmla="*/ 446 h 446"/>
                <a:gd name="T28" fmla="*/ 229 w 344"/>
                <a:gd name="T29" fmla="*/ 444 h 446"/>
                <a:gd name="T30" fmla="*/ 258 w 344"/>
                <a:gd name="T31" fmla="*/ 437 h 446"/>
                <a:gd name="T32" fmla="*/ 282 w 344"/>
                <a:gd name="T33" fmla="*/ 425 h 446"/>
                <a:gd name="T34" fmla="*/ 304 w 344"/>
                <a:gd name="T35" fmla="*/ 409 h 446"/>
                <a:gd name="T36" fmla="*/ 321 w 344"/>
                <a:gd name="T37" fmla="*/ 390 h 446"/>
                <a:gd name="T38" fmla="*/ 333 w 344"/>
                <a:gd name="T39" fmla="*/ 368 h 446"/>
                <a:gd name="T40" fmla="*/ 342 w 344"/>
                <a:gd name="T41" fmla="*/ 343 h 446"/>
                <a:gd name="T42" fmla="*/ 344 w 344"/>
                <a:gd name="T43" fmla="*/ 315 h 446"/>
                <a:gd name="T44" fmla="*/ 343 w 344"/>
                <a:gd name="T45" fmla="*/ 295 h 446"/>
                <a:gd name="T46" fmla="*/ 339 w 344"/>
                <a:gd name="T47" fmla="*/ 277 h 446"/>
                <a:gd name="T48" fmla="*/ 332 w 344"/>
                <a:gd name="T49" fmla="*/ 260 h 446"/>
                <a:gd name="T50" fmla="*/ 323 w 344"/>
                <a:gd name="T51" fmla="*/ 246 h 446"/>
                <a:gd name="T52" fmla="*/ 311 w 344"/>
                <a:gd name="T53" fmla="*/ 233 h 446"/>
                <a:gd name="T54" fmla="*/ 299 w 344"/>
                <a:gd name="T55" fmla="*/ 221 h 446"/>
                <a:gd name="T56" fmla="*/ 283 w 344"/>
                <a:gd name="T57" fmla="*/ 212 h 446"/>
                <a:gd name="T58" fmla="*/ 265 w 344"/>
                <a:gd name="T59" fmla="*/ 204 h 446"/>
                <a:gd name="T60" fmla="*/ 163 w 344"/>
                <a:gd name="T61" fmla="*/ 79 h 446"/>
                <a:gd name="T62" fmla="*/ 180 w 344"/>
                <a:gd name="T63" fmla="*/ 83 h 446"/>
                <a:gd name="T64" fmla="*/ 190 w 344"/>
                <a:gd name="T65" fmla="*/ 88 h 446"/>
                <a:gd name="T66" fmla="*/ 197 w 344"/>
                <a:gd name="T67" fmla="*/ 95 h 446"/>
                <a:gd name="T68" fmla="*/ 202 w 344"/>
                <a:gd name="T69" fmla="*/ 103 h 446"/>
                <a:gd name="T70" fmla="*/ 207 w 344"/>
                <a:gd name="T71" fmla="*/ 118 h 446"/>
                <a:gd name="T72" fmla="*/ 207 w 344"/>
                <a:gd name="T73" fmla="*/ 140 h 446"/>
                <a:gd name="T74" fmla="*/ 202 w 344"/>
                <a:gd name="T75" fmla="*/ 154 h 446"/>
                <a:gd name="T76" fmla="*/ 197 w 344"/>
                <a:gd name="T77" fmla="*/ 162 h 446"/>
                <a:gd name="T78" fmla="*/ 190 w 344"/>
                <a:gd name="T79" fmla="*/ 169 h 446"/>
                <a:gd name="T80" fmla="*/ 180 w 344"/>
                <a:gd name="T81" fmla="*/ 175 h 446"/>
                <a:gd name="T82" fmla="*/ 163 w 344"/>
                <a:gd name="T83" fmla="*/ 179 h 446"/>
                <a:gd name="T84" fmla="*/ 88 w 344"/>
                <a:gd name="T85" fmla="*/ 180 h 446"/>
                <a:gd name="T86" fmla="*/ 151 w 344"/>
                <a:gd name="T87" fmla="*/ 78 h 446"/>
                <a:gd name="T88" fmla="*/ 88 w 344"/>
                <a:gd name="T89" fmla="*/ 368 h 446"/>
                <a:gd name="T90" fmla="*/ 192 w 344"/>
                <a:gd name="T91" fmla="*/ 255 h 446"/>
                <a:gd name="T92" fmla="*/ 205 w 344"/>
                <a:gd name="T93" fmla="*/ 256 h 446"/>
                <a:gd name="T94" fmla="*/ 218 w 344"/>
                <a:gd name="T95" fmla="*/ 259 h 446"/>
                <a:gd name="T96" fmla="*/ 228 w 344"/>
                <a:gd name="T97" fmla="*/ 264 h 446"/>
                <a:gd name="T98" fmla="*/ 238 w 344"/>
                <a:gd name="T99" fmla="*/ 271 h 446"/>
                <a:gd name="T100" fmla="*/ 245 w 344"/>
                <a:gd name="T101" fmla="*/ 278 h 446"/>
                <a:gd name="T102" fmla="*/ 250 w 344"/>
                <a:gd name="T103" fmla="*/ 288 h 446"/>
                <a:gd name="T104" fmla="*/ 254 w 344"/>
                <a:gd name="T105" fmla="*/ 300 h 446"/>
                <a:gd name="T106" fmla="*/ 255 w 344"/>
                <a:gd name="T107" fmla="*/ 312 h 446"/>
                <a:gd name="T108" fmla="*/ 254 w 344"/>
                <a:gd name="T109" fmla="*/ 324 h 446"/>
                <a:gd name="T110" fmla="*/ 250 w 344"/>
                <a:gd name="T111" fmla="*/ 335 h 446"/>
                <a:gd name="T112" fmla="*/ 245 w 344"/>
                <a:gd name="T113" fmla="*/ 345 h 446"/>
                <a:gd name="T114" fmla="*/ 238 w 344"/>
                <a:gd name="T115" fmla="*/ 353 h 446"/>
                <a:gd name="T116" fmla="*/ 228 w 344"/>
                <a:gd name="T117" fmla="*/ 360 h 446"/>
                <a:gd name="T118" fmla="*/ 218 w 344"/>
                <a:gd name="T119" fmla="*/ 364 h 446"/>
                <a:gd name="T120" fmla="*/ 192 w 344"/>
                <a:gd name="T121" fmla="*/ 3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4" h="446">
                  <a:moveTo>
                    <a:pt x="265" y="204"/>
                  </a:moveTo>
                  <a:lnTo>
                    <a:pt x="272" y="197"/>
                  </a:lnTo>
                  <a:lnTo>
                    <a:pt x="280" y="188"/>
                  </a:lnTo>
                  <a:lnTo>
                    <a:pt x="285" y="179"/>
                  </a:lnTo>
                  <a:lnTo>
                    <a:pt x="290" y="170"/>
                  </a:lnTo>
                  <a:lnTo>
                    <a:pt x="293" y="159"/>
                  </a:lnTo>
                  <a:lnTo>
                    <a:pt x="297" y="147"/>
                  </a:lnTo>
                  <a:lnTo>
                    <a:pt x="298" y="136"/>
                  </a:lnTo>
                  <a:lnTo>
                    <a:pt x="299" y="124"/>
                  </a:lnTo>
                  <a:lnTo>
                    <a:pt x="298" y="110"/>
                  </a:lnTo>
                  <a:lnTo>
                    <a:pt x="296" y="98"/>
                  </a:lnTo>
                  <a:lnTo>
                    <a:pt x="292" y="85"/>
                  </a:lnTo>
                  <a:lnTo>
                    <a:pt x="288" y="74"/>
                  </a:lnTo>
                  <a:lnTo>
                    <a:pt x="282" y="62"/>
                  </a:lnTo>
                  <a:lnTo>
                    <a:pt x="276" y="52"/>
                  </a:lnTo>
                  <a:lnTo>
                    <a:pt x="268" y="43"/>
                  </a:lnTo>
                  <a:lnTo>
                    <a:pt x="259" y="33"/>
                  </a:lnTo>
                  <a:lnTo>
                    <a:pt x="249" y="26"/>
                  </a:lnTo>
                  <a:lnTo>
                    <a:pt x="239" y="20"/>
                  </a:lnTo>
                  <a:lnTo>
                    <a:pt x="226" y="13"/>
                  </a:lnTo>
                  <a:lnTo>
                    <a:pt x="215" y="8"/>
                  </a:lnTo>
                  <a:lnTo>
                    <a:pt x="201" y="5"/>
                  </a:lnTo>
                  <a:lnTo>
                    <a:pt x="188" y="2"/>
                  </a:lnTo>
                  <a:lnTo>
                    <a:pt x="173" y="0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198" y="446"/>
                  </a:lnTo>
                  <a:lnTo>
                    <a:pt x="214" y="446"/>
                  </a:lnTo>
                  <a:lnTo>
                    <a:pt x="229" y="444"/>
                  </a:lnTo>
                  <a:lnTo>
                    <a:pt x="244" y="441"/>
                  </a:lnTo>
                  <a:lnTo>
                    <a:pt x="258" y="437"/>
                  </a:lnTo>
                  <a:lnTo>
                    <a:pt x="270" y="432"/>
                  </a:lnTo>
                  <a:lnTo>
                    <a:pt x="282" y="425"/>
                  </a:lnTo>
                  <a:lnTo>
                    <a:pt x="293" y="418"/>
                  </a:lnTo>
                  <a:lnTo>
                    <a:pt x="304" y="409"/>
                  </a:lnTo>
                  <a:lnTo>
                    <a:pt x="312" y="401"/>
                  </a:lnTo>
                  <a:lnTo>
                    <a:pt x="321" y="390"/>
                  </a:lnTo>
                  <a:lnTo>
                    <a:pt x="328" y="380"/>
                  </a:lnTo>
                  <a:lnTo>
                    <a:pt x="333" y="368"/>
                  </a:lnTo>
                  <a:lnTo>
                    <a:pt x="339" y="355"/>
                  </a:lnTo>
                  <a:lnTo>
                    <a:pt x="342" y="343"/>
                  </a:lnTo>
                  <a:lnTo>
                    <a:pt x="344" y="329"/>
                  </a:lnTo>
                  <a:lnTo>
                    <a:pt x="344" y="315"/>
                  </a:lnTo>
                  <a:lnTo>
                    <a:pt x="344" y="305"/>
                  </a:lnTo>
                  <a:lnTo>
                    <a:pt x="343" y="295"/>
                  </a:lnTo>
                  <a:lnTo>
                    <a:pt x="341" y="286"/>
                  </a:lnTo>
                  <a:lnTo>
                    <a:pt x="339" y="277"/>
                  </a:lnTo>
                  <a:lnTo>
                    <a:pt x="335" y="269"/>
                  </a:lnTo>
                  <a:lnTo>
                    <a:pt x="332" y="260"/>
                  </a:lnTo>
                  <a:lnTo>
                    <a:pt x="328" y="253"/>
                  </a:lnTo>
                  <a:lnTo>
                    <a:pt x="323" y="246"/>
                  </a:lnTo>
                  <a:lnTo>
                    <a:pt x="318" y="239"/>
                  </a:lnTo>
                  <a:lnTo>
                    <a:pt x="311" y="233"/>
                  </a:lnTo>
                  <a:lnTo>
                    <a:pt x="305" y="227"/>
                  </a:lnTo>
                  <a:lnTo>
                    <a:pt x="299" y="221"/>
                  </a:lnTo>
                  <a:lnTo>
                    <a:pt x="290" y="217"/>
                  </a:lnTo>
                  <a:lnTo>
                    <a:pt x="283" y="212"/>
                  </a:lnTo>
                  <a:lnTo>
                    <a:pt x="275" y="208"/>
                  </a:lnTo>
                  <a:lnTo>
                    <a:pt x="265" y="204"/>
                  </a:lnTo>
                  <a:close/>
                  <a:moveTo>
                    <a:pt x="151" y="78"/>
                  </a:moveTo>
                  <a:lnTo>
                    <a:pt x="163" y="79"/>
                  </a:lnTo>
                  <a:lnTo>
                    <a:pt x="175" y="81"/>
                  </a:lnTo>
                  <a:lnTo>
                    <a:pt x="180" y="83"/>
                  </a:lnTo>
                  <a:lnTo>
                    <a:pt x="185" y="86"/>
                  </a:lnTo>
                  <a:lnTo>
                    <a:pt x="190" y="88"/>
                  </a:lnTo>
                  <a:lnTo>
                    <a:pt x="194" y="91"/>
                  </a:lnTo>
                  <a:lnTo>
                    <a:pt x="197" y="95"/>
                  </a:lnTo>
                  <a:lnTo>
                    <a:pt x="200" y="99"/>
                  </a:lnTo>
                  <a:lnTo>
                    <a:pt x="202" y="103"/>
                  </a:lnTo>
                  <a:lnTo>
                    <a:pt x="204" y="107"/>
                  </a:lnTo>
                  <a:lnTo>
                    <a:pt x="207" y="118"/>
                  </a:lnTo>
                  <a:lnTo>
                    <a:pt x="209" y="128"/>
                  </a:lnTo>
                  <a:lnTo>
                    <a:pt x="207" y="140"/>
                  </a:lnTo>
                  <a:lnTo>
                    <a:pt x="204" y="150"/>
                  </a:lnTo>
                  <a:lnTo>
                    <a:pt x="202" y="154"/>
                  </a:lnTo>
                  <a:lnTo>
                    <a:pt x="200" y="158"/>
                  </a:lnTo>
                  <a:lnTo>
                    <a:pt x="197" y="162"/>
                  </a:lnTo>
                  <a:lnTo>
                    <a:pt x="194" y="165"/>
                  </a:lnTo>
                  <a:lnTo>
                    <a:pt x="190" y="169"/>
                  </a:lnTo>
                  <a:lnTo>
                    <a:pt x="185" y="172"/>
                  </a:lnTo>
                  <a:lnTo>
                    <a:pt x="180" y="175"/>
                  </a:lnTo>
                  <a:lnTo>
                    <a:pt x="175" y="176"/>
                  </a:lnTo>
                  <a:lnTo>
                    <a:pt x="163" y="179"/>
                  </a:lnTo>
                  <a:lnTo>
                    <a:pt x="151" y="180"/>
                  </a:lnTo>
                  <a:lnTo>
                    <a:pt x="88" y="180"/>
                  </a:lnTo>
                  <a:lnTo>
                    <a:pt x="88" y="78"/>
                  </a:lnTo>
                  <a:lnTo>
                    <a:pt x="151" y="78"/>
                  </a:lnTo>
                  <a:close/>
                  <a:moveTo>
                    <a:pt x="192" y="368"/>
                  </a:moveTo>
                  <a:lnTo>
                    <a:pt x="88" y="368"/>
                  </a:lnTo>
                  <a:lnTo>
                    <a:pt x="88" y="255"/>
                  </a:lnTo>
                  <a:lnTo>
                    <a:pt x="192" y="255"/>
                  </a:lnTo>
                  <a:lnTo>
                    <a:pt x="199" y="255"/>
                  </a:lnTo>
                  <a:lnTo>
                    <a:pt x="205" y="256"/>
                  </a:lnTo>
                  <a:lnTo>
                    <a:pt x="212" y="257"/>
                  </a:lnTo>
                  <a:lnTo>
                    <a:pt x="218" y="259"/>
                  </a:lnTo>
                  <a:lnTo>
                    <a:pt x="224" y="262"/>
                  </a:lnTo>
                  <a:lnTo>
                    <a:pt x="228" y="264"/>
                  </a:lnTo>
                  <a:lnTo>
                    <a:pt x="234" y="267"/>
                  </a:lnTo>
                  <a:lnTo>
                    <a:pt x="238" y="271"/>
                  </a:lnTo>
                  <a:lnTo>
                    <a:pt x="242" y="274"/>
                  </a:lnTo>
                  <a:lnTo>
                    <a:pt x="245" y="278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3" y="293"/>
                  </a:lnTo>
                  <a:lnTo>
                    <a:pt x="254" y="300"/>
                  </a:lnTo>
                  <a:lnTo>
                    <a:pt x="255" y="306"/>
                  </a:lnTo>
                  <a:lnTo>
                    <a:pt x="255" y="312"/>
                  </a:lnTo>
                  <a:lnTo>
                    <a:pt x="255" y="319"/>
                  </a:lnTo>
                  <a:lnTo>
                    <a:pt x="254" y="324"/>
                  </a:lnTo>
                  <a:lnTo>
                    <a:pt x="253" y="330"/>
                  </a:lnTo>
                  <a:lnTo>
                    <a:pt x="250" y="335"/>
                  </a:lnTo>
                  <a:lnTo>
                    <a:pt x="248" y="341"/>
                  </a:lnTo>
                  <a:lnTo>
                    <a:pt x="245" y="345"/>
                  </a:lnTo>
                  <a:lnTo>
                    <a:pt x="242" y="349"/>
                  </a:lnTo>
                  <a:lnTo>
                    <a:pt x="238" y="353"/>
                  </a:lnTo>
                  <a:lnTo>
                    <a:pt x="234" y="357"/>
                  </a:lnTo>
                  <a:lnTo>
                    <a:pt x="228" y="360"/>
                  </a:lnTo>
                  <a:lnTo>
                    <a:pt x="224" y="362"/>
                  </a:lnTo>
                  <a:lnTo>
                    <a:pt x="218" y="364"/>
                  </a:lnTo>
                  <a:lnTo>
                    <a:pt x="205" y="367"/>
                  </a:lnTo>
                  <a:lnTo>
                    <a:pt x="192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2843279" y="4582938"/>
              <a:ext cx="79375" cy="71438"/>
            </a:xfrm>
            <a:custGeom>
              <a:avLst/>
              <a:gdLst>
                <a:gd name="T0" fmla="*/ 172 w 495"/>
                <a:gd name="T1" fmla="*/ 446 h 446"/>
                <a:gd name="T2" fmla="*/ 207 w 495"/>
                <a:gd name="T3" fmla="*/ 444 h 446"/>
                <a:gd name="T4" fmla="*/ 237 w 495"/>
                <a:gd name="T5" fmla="*/ 436 h 446"/>
                <a:gd name="T6" fmla="*/ 266 w 495"/>
                <a:gd name="T7" fmla="*/ 423 h 446"/>
                <a:gd name="T8" fmla="*/ 289 w 495"/>
                <a:gd name="T9" fmla="*/ 406 h 446"/>
                <a:gd name="T10" fmla="*/ 309 w 495"/>
                <a:gd name="T11" fmla="*/ 385 h 446"/>
                <a:gd name="T12" fmla="*/ 322 w 495"/>
                <a:gd name="T13" fmla="*/ 360 h 446"/>
                <a:gd name="T14" fmla="*/ 332 w 495"/>
                <a:gd name="T15" fmla="*/ 331 h 446"/>
                <a:gd name="T16" fmla="*/ 334 w 495"/>
                <a:gd name="T17" fmla="*/ 300 h 446"/>
                <a:gd name="T18" fmla="*/ 332 w 495"/>
                <a:gd name="T19" fmla="*/ 268 h 446"/>
                <a:gd name="T20" fmla="*/ 322 w 495"/>
                <a:gd name="T21" fmla="*/ 240 h 446"/>
                <a:gd name="T22" fmla="*/ 309 w 495"/>
                <a:gd name="T23" fmla="*/ 215 h 446"/>
                <a:gd name="T24" fmla="*/ 289 w 495"/>
                <a:gd name="T25" fmla="*/ 194 h 446"/>
                <a:gd name="T26" fmla="*/ 266 w 495"/>
                <a:gd name="T27" fmla="*/ 177 h 446"/>
                <a:gd name="T28" fmla="*/ 237 w 495"/>
                <a:gd name="T29" fmla="*/ 163 h 446"/>
                <a:gd name="T30" fmla="*/ 207 w 495"/>
                <a:gd name="T31" fmla="*/ 156 h 446"/>
                <a:gd name="T32" fmla="*/ 172 w 495"/>
                <a:gd name="T33" fmla="*/ 153 h 446"/>
                <a:gd name="T34" fmla="*/ 92 w 495"/>
                <a:gd name="T35" fmla="*/ 0 h 446"/>
                <a:gd name="T36" fmla="*/ 0 w 495"/>
                <a:gd name="T37" fmla="*/ 446 h 446"/>
                <a:gd name="T38" fmla="*/ 495 w 495"/>
                <a:gd name="T39" fmla="*/ 446 h 446"/>
                <a:gd name="T40" fmla="*/ 404 w 495"/>
                <a:gd name="T41" fmla="*/ 0 h 446"/>
                <a:gd name="T42" fmla="*/ 92 w 495"/>
                <a:gd name="T43" fmla="*/ 366 h 446"/>
                <a:gd name="T44" fmla="*/ 172 w 495"/>
                <a:gd name="T45" fmla="*/ 233 h 446"/>
                <a:gd name="T46" fmla="*/ 188 w 495"/>
                <a:gd name="T47" fmla="*/ 234 h 446"/>
                <a:gd name="T48" fmla="*/ 202 w 495"/>
                <a:gd name="T49" fmla="*/ 238 h 446"/>
                <a:gd name="T50" fmla="*/ 213 w 495"/>
                <a:gd name="T51" fmla="*/ 244 h 446"/>
                <a:gd name="T52" fmla="*/ 223 w 495"/>
                <a:gd name="T53" fmla="*/ 252 h 446"/>
                <a:gd name="T54" fmla="*/ 231 w 495"/>
                <a:gd name="T55" fmla="*/ 262 h 446"/>
                <a:gd name="T56" fmla="*/ 236 w 495"/>
                <a:gd name="T57" fmla="*/ 273 h 446"/>
                <a:gd name="T58" fmla="*/ 240 w 495"/>
                <a:gd name="T59" fmla="*/ 286 h 446"/>
                <a:gd name="T60" fmla="*/ 241 w 495"/>
                <a:gd name="T61" fmla="*/ 301 h 446"/>
                <a:gd name="T62" fmla="*/ 240 w 495"/>
                <a:gd name="T63" fmla="*/ 314 h 446"/>
                <a:gd name="T64" fmla="*/ 236 w 495"/>
                <a:gd name="T65" fmla="*/ 327 h 446"/>
                <a:gd name="T66" fmla="*/ 231 w 495"/>
                <a:gd name="T67" fmla="*/ 338 h 446"/>
                <a:gd name="T68" fmla="*/ 223 w 495"/>
                <a:gd name="T69" fmla="*/ 347 h 446"/>
                <a:gd name="T70" fmla="*/ 213 w 495"/>
                <a:gd name="T71" fmla="*/ 355 h 446"/>
                <a:gd name="T72" fmla="*/ 202 w 495"/>
                <a:gd name="T73" fmla="*/ 361 h 446"/>
                <a:gd name="T74" fmla="*/ 188 w 495"/>
                <a:gd name="T75" fmla="*/ 365 h 446"/>
                <a:gd name="T76" fmla="*/ 172 w 495"/>
                <a:gd name="T77" fmla="*/ 36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5" h="446">
                  <a:moveTo>
                    <a:pt x="0" y="446"/>
                  </a:moveTo>
                  <a:lnTo>
                    <a:pt x="172" y="446"/>
                  </a:lnTo>
                  <a:lnTo>
                    <a:pt x="190" y="446"/>
                  </a:lnTo>
                  <a:lnTo>
                    <a:pt x="207" y="444"/>
                  </a:lnTo>
                  <a:lnTo>
                    <a:pt x="223" y="441"/>
                  </a:lnTo>
                  <a:lnTo>
                    <a:pt x="237" y="436"/>
                  </a:lnTo>
                  <a:lnTo>
                    <a:pt x="252" y="430"/>
                  </a:lnTo>
                  <a:lnTo>
                    <a:pt x="266" y="423"/>
                  </a:lnTo>
                  <a:lnTo>
                    <a:pt x="278" y="416"/>
                  </a:lnTo>
                  <a:lnTo>
                    <a:pt x="289" y="406"/>
                  </a:lnTo>
                  <a:lnTo>
                    <a:pt x="299" y="397"/>
                  </a:lnTo>
                  <a:lnTo>
                    <a:pt x="309" y="385"/>
                  </a:lnTo>
                  <a:lnTo>
                    <a:pt x="316" y="373"/>
                  </a:lnTo>
                  <a:lnTo>
                    <a:pt x="322" y="360"/>
                  </a:lnTo>
                  <a:lnTo>
                    <a:pt x="327" y="346"/>
                  </a:lnTo>
                  <a:lnTo>
                    <a:pt x="332" y="331"/>
                  </a:lnTo>
                  <a:lnTo>
                    <a:pt x="334" y="315"/>
                  </a:lnTo>
                  <a:lnTo>
                    <a:pt x="334" y="300"/>
                  </a:lnTo>
                  <a:lnTo>
                    <a:pt x="334" y="284"/>
                  </a:lnTo>
                  <a:lnTo>
                    <a:pt x="332" y="268"/>
                  </a:lnTo>
                  <a:lnTo>
                    <a:pt x="327" y="254"/>
                  </a:lnTo>
                  <a:lnTo>
                    <a:pt x="322" y="240"/>
                  </a:lnTo>
                  <a:lnTo>
                    <a:pt x="316" y="227"/>
                  </a:lnTo>
                  <a:lnTo>
                    <a:pt x="309" y="215"/>
                  </a:lnTo>
                  <a:lnTo>
                    <a:pt x="299" y="203"/>
                  </a:lnTo>
                  <a:lnTo>
                    <a:pt x="289" y="194"/>
                  </a:lnTo>
                  <a:lnTo>
                    <a:pt x="278" y="184"/>
                  </a:lnTo>
                  <a:lnTo>
                    <a:pt x="266" y="177"/>
                  </a:lnTo>
                  <a:lnTo>
                    <a:pt x="252" y="170"/>
                  </a:lnTo>
                  <a:lnTo>
                    <a:pt x="237" y="163"/>
                  </a:lnTo>
                  <a:lnTo>
                    <a:pt x="223" y="159"/>
                  </a:lnTo>
                  <a:lnTo>
                    <a:pt x="207" y="156"/>
                  </a:lnTo>
                  <a:lnTo>
                    <a:pt x="190" y="154"/>
                  </a:lnTo>
                  <a:lnTo>
                    <a:pt x="172" y="153"/>
                  </a:lnTo>
                  <a:lnTo>
                    <a:pt x="92" y="15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46"/>
                  </a:lnTo>
                  <a:close/>
                  <a:moveTo>
                    <a:pt x="404" y="446"/>
                  </a:moveTo>
                  <a:lnTo>
                    <a:pt x="495" y="446"/>
                  </a:lnTo>
                  <a:lnTo>
                    <a:pt x="495" y="0"/>
                  </a:lnTo>
                  <a:lnTo>
                    <a:pt x="404" y="0"/>
                  </a:lnTo>
                  <a:lnTo>
                    <a:pt x="404" y="446"/>
                  </a:lnTo>
                  <a:close/>
                  <a:moveTo>
                    <a:pt x="92" y="366"/>
                  </a:moveTo>
                  <a:lnTo>
                    <a:pt x="92" y="233"/>
                  </a:lnTo>
                  <a:lnTo>
                    <a:pt x="172" y="233"/>
                  </a:lnTo>
                  <a:lnTo>
                    <a:pt x="180" y="233"/>
                  </a:lnTo>
                  <a:lnTo>
                    <a:pt x="188" y="234"/>
                  </a:lnTo>
                  <a:lnTo>
                    <a:pt x="194" y="236"/>
                  </a:lnTo>
                  <a:lnTo>
                    <a:pt x="202" y="238"/>
                  </a:lnTo>
                  <a:lnTo>
                    <a:pt x="208" y="240"/>
                  </a:lnTo>
                  <a:lnTo>
                    <a:pt x="213" y="244"/>
                  </a:lnTo>
                  <a:lnTo>
                    <a:pt x="218" y="248"/>
                  </a:lnTo>
                  <a:lnTo>
                    <a:pt x="223" y="252"/>
                  </a:lnTo>
                  <a:lnTo>
                    <a:pt x="227" y="256"/>
                  </a:lnTo>
                  <a:lnTo>
                    <a:pt x="231" y="262"/>
                  </a:lnTo>
                  <a:lnTo>
                    <a:pt x="234" y="267"/>
                  </a:lnTo>
                  <a:lnTo>
                    <a:pt x="236" y="273"/>
                  </a:lnTo>
                  <a:lnTo>
                    <a:pt x="238" y="279"/>
                  </a:lnTo>
                  <a:lnTo>
                    <a:pt x="240" y="286"/>
                  </a:lnTo>
                  <a:lnTo>
                    <a:pt x="241" y="293"/>
                  </a:lnTo>
                  <a:lnTo>
                    <a:pt x="241" y="301"/>
                  </a:lnTo>
                  <a:lnTo>
                    <a:pt x="241" y="307"/>
                  </a:lnTo>
                  <a:lnTo>
                    <a:pt x="240" y="314"/>
                  </a:lnTo>
                  <a:lnTo>
                    <a:pt x="238" y="321"/>
                  </a:lnTo>
                  <a:lnTo>
                    <a:pt x="236" y="327"/>
                  </a:lnTo>
                  <a:lnTo>
                    <a:pt x="234" y="332"/>
                  </a:lnTo>
                  <a:lnTo>
                    <a:pt x="231" y="338"/>
                  </a:lnTo>
                  <a:lnTo>
                    <a:pt x="227" y="343"/>
                  </a:lnTo>
                  <a:lnTo>
                    <a:pt x="223" y="347"/>
                  </a:lnTo>
                  <a:lnTo>
                    <a:pt x="218" y="351"/>
                  </a:lnTo>
                  <a:lnTo>
                    <a:pt x="213" y="355"/>
                  </a:lnTo>
                  <a:lnTo>
                    <a:pt x="208" y="359"/>
                  </a:lnTo>
                  <a:lnTo>
                    <a:pt x="202" y="361"/>
                  </a:lnTo>
                  <a:lnTo>
                    <a:pt x="194" y="363"/>
                  </a:lnTo>
                  <a:lnTo>
                    <a:pt x="188" y="365"/>
                  </a:lnTo>
                  <a:lnTo>
                    <a:pt x="180" y="366"/>
                  </a:lnTo>
                  <a:lnTo>
                    <a:pt x="172" y="366"/>
                  </a:lnTo>
                  <a:lnTo>
                    <a:pt x="92" y="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2932179" y="4582938"/>
              <a:ext cx="61913" cy="71438"/>
            </a:xfrm>
            <a:custGeom>
              <a:avLst/>
              <a:gdLst>
                <a:gd name="T0" fmla="*/ 395 w 395"/>
                <a:gd name="T1" fmla="*/ 446 h 446"/>
                <a:gd name="T2" fmla="*/ 250 w 395"/>
                <a:gd name="T3" fmla="*/ 219 h 446"/>
                <a:gd name="T4" fmla="*/ 386 w 395"/>
                <a:gd name="T5" fmla="*/ 0 h 446"/>
                <a:gd name="T6" fmla="*/ 283 w 395"/>
                <a:gd name="T7" fmla="*/ 0 h 446"/>
                <a:gd name="T8" fmla="*/ 198 w 395"/>
                <a:gd name="T9" fmla="*/ 140 h 446"/>
                <a:gd name="T10" fmla="*/ 112 w 395"/>
                <a:gd name="T11" fmla="*/ 0 h 446"/>
                <a:gd name="T12" fmla="*/ 8 w 395"/>
                <a:gd name="T13" fmla="*/ 0 h 446"/>
                <a:gd name="T14" fmla="*/ 148 w 395"/>
                <a:gd name="T15" fmla="*/ 219 h 446"/>
                <a:gd name="T16" fmla="*/ 0 w 395"/>
                <a:gd name="T17" fmla="*/ 446 h 446"/>
                <a:gd name="T18" fmla="*/ 104 w 395"/>
                <a:gd name="T19" fmla="*/ 446 h 446"/>
                <a:gd name="T20" fmla="*/ 198 w 395"/>
                <a:gd name="T21" fmla="*/ 298 h 446"/>
                <a:gd name="T22" fmla="*/ 293 w 395"/>
                <a:gd name="T23" fmla="*/ 446 h 446"/>
                <a:gd name="T24" fmla="*/ 395 w 395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5" h="446">
                  <a:moveTo>
                    <a:pt x="395" y="446"/>
                  </a:moveTo>
                  <a:lnTo>
                    <a:pt x="250" y="219"/>
                  </a:lnTo>
                  <a:lnTo>
                    <a:pt x="386" y="0"/>
                  </a:lnTo>
                  <a:lnTo>
                    <a:pt x="283" y="0"/>
                  </a:lnTo>
                  <a:lnTo>
                    <a:pt x="198" y="140"/>
                  </a:lnTo>
                  <a:lnTo>
                    <a:pt x="112" y="0"/>
                  </a:lnTo>
                  <a:lnTo>
                    <a:pt x="8" y="0"/>
                  </a:lnTo>
                  <a:lnTo>
                    <a:pt x="148" y="219"/>
                  </a:lnTo>
                  <a:lnTo>
                    <a:pt x="0" y="446"/>
                  </a:lnTo>
                  <a:lnTo>
                    <a:pt x="104" y="446"/>
                  </a:lnTo>
                  <a:lnTo>
                    <a:pt x="198" y="298"/>
                  </a:lnTo>
                  <a:lnTo>
                    <a:pt x="293" y="446"/>
                  </a:lnTo>
                  <a:lnTo>
                    <a:pt x="395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3027429" y="4582938"/>
              <a:ext cx="60325" cy="71438"/>
            </a:xfrm>
            <a:custGeom>
              <a:avLst/>
              <a:gdLst>
                <a:gd name="T0" fmla="*/ 142 w 376"/>
                <a:gd name="T1" fmla="*/ 446 h 446"/>
                <a:gd name="T2" fmla="*/ 233 w 376"/>
                <a:gd name="T3" fmla="*/ 446 h 446"/>
                <a:gd name="T4" fmla="*/ 233 w 376"/>
                <a:gd name="T5" fmla="*/ 82 h 446"/>
                <a:gd name="T6" fmla="*/ 376 w 376"/>
                <a:gd name="T7" fmla="*/ 82 h 446"/>
                <a:gd name="T8" fmla="*/ 376 w 376"/>
                <a:gd name="T9" fmla="*/ 0 h 446"/>
                <a:gd name="T10" fmla="*/ 0 w 376"/>
                <a:gd name="T11" fmla="*/ 0 h 446"/>
                <a:gd name="T12" fmla="*/ 0 w 376"/>
                <a:gd name="T13" fmla="*/ 82 h 446"/>
                <a:gd name="T14" fmla="*/ 142 w 376"/>
                <a:gd name="T15" fmla="*/ 82 h 446"/>
                <a:gd name="T16" fmla="*/ 142 w 376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46">
                  <a:moveTo>
                    <a:pt x="142" y="446"/>
                  </a:moveTo>
                  <a:lnTo>
                    <a:pt x="233" y="446"/>
                  </a:lnTo>
                  <a:lnTo>
                    <a:pt x="233" y="82"/>
                  </a:lnTo>
                  <a:lnTo>
                    <a:pt x="376" y="82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142" y="82"/>
                  </a:lnTo>
                  <a:lnTo>
                    <a:pt x="142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3097279" y="4582938"/>
              <a:ext cx="47625" cy="71438"/>
            </a:xfrm>
            <a:custGeom>
              <a:avLst/>
              <a:gdLst>
                <a:gd name="T0" fmla="*/ 0 w 308"/>
                <a:gd name="T1" fmla="*/ 446 h 446"/>
                <a:gd name="T2" fmla="*/ 308 w 308"/>
                <a:gd name="T3" fmla="*/ 446 h 446"/>
                <a:gd name="T4" fmla="*/ 308 w 308"/>
                <a:gd name="T5" fmla="*/ 364 h 446"/>
                <a:gd name="T6" fmla="*/ 91 w 308"/>
                <a:gd name="T7" fmla="*/ 364 h 446"/>
                <a:gd name="T8" fmla="*/ 91 w 308"/>
                <a:gd name="T9" fmla="*/ 251 h 446"/>
                <a:gd name="T10" fmla="*/ 244 w 308"/>
                <a:gd name="T11" fmla="*/ 251 h 446"/>
                <a:gd name="T12" fmla="*/ 244 w 308"/>
                <a:gd name="T13" fmla="*/ 173 h 446"/>
                <a:gd name="T14" fmla="*/ 91 w 308"/>
                <a:gd name="T15" fmla="*/ 173 h 446"/>
                <a:gd name="T16" fmla="*/ 91 w 308"/>
                <a:gd name="T17" fmla="*/ 82 h 446"/>
                <a:gd name="T18" fmla="*/ 299 w 308"/>
                <a:gd name="T19" fmla="*/ 82 h 446"/>
                <a:gd name="T20" fmla="*/ 299 w 308"/>
                <a:gd name="T21" fmla="*/ 0 h 446"/>
                <a:gd name="T22" fmla="*/ 0 w 308"/>
                <a:gd name="T23" fmla="*/ 0 h 446"/>
                <a:gd name="T24" fmla="*/ 0 w 308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46">
                  <a:moveTo>
                    <a:pt x="0" y="446"/>
                  </a:moveTo>
                  <a:lnTo>
                    <a:pt x="308" y="446"/>
                  </a:lnTo>
                  <a:lnTo>
                    <a:pt x="308" y="364"/>
                  </a:lnTo>
                  <a:lnTo>
                    <a:pt x="91" y="364"/>
                  </a:lnTo>
                  <a:lnTo>
                    <a:pt x="91" y="251"/>
                  </a:lnTo>
                  <a:lnTo>
                    <a:pt x="244" y="251"/>
                  </a:lnTo>
                  <a:lnTo>
                    <a:pt x="244" y="173"/>
                  </a:lnTo>
                  <a:lnTo>
                    <a:pt x="91" y="173"/>
                  </a:lnTo>
                  <a:lnTo>
                    <a:pt x="91" y="82"/>
                  </a:lnTo>
                  <a:lnTo>
                    <a:pt x="299" y="82"/>
                  </a:lnTo>
                  <a:lnTo>
                    <a:pt x="299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3151254" y="4582938"/>
              <a:ext cx="61913" cy="71438"/>
            </a:xfrm>
            <a:custGeom>
              <a:avLst/>
              <a:gdLst>
                <a:gd name="T0" fmla="*/ 396 w 396"/>
                <a:gd name="T1" fmla="*/ 446 h 446"/>
                <a:gd name="T2" fmla="*/ 250 w 396"/>
                <a:gd name="T3" fmla="*/ 219 h 446"/>
                <a:gd name="T4" fmla="*/ 386 w 396"/>
                <a:gd name="T5" fmla="*/ 0 h 446"/>
                <a:gd name="T6" fmla="*/ 283 w 396"/>
                <a:gd name="T7" fmla="*/ 0 h 446"/>
                <a:gd name="T8" fmla="*/ 198 w 396"/>
                <a:gd name="T9" fmla="*/ 140 h 446"/>
                <a:gd name="T10" fmla="*/ 112 w 396"/>
                <a:gd name="T11" fmla="*/ 0 h 446"/>
                <a:gd name="T12" fmla="*/ 10 w 396"/>
                <a:gd name="T13" fmla="*/ 0 h 446"/>
                <a:gd name="T14" fmla="*/ 148 w 396"/>
                <a:gd name="T15" fmla="*/ 219 h 446"/>
                <a:gd name="T16" fmla="*/ 0 w 396"/>
                <a:gd name="T17" fmla="*/ 446 h 446"/>
                <a:gd name="T18" fmla="*/ 104 w 396"/>
                <a:gd name="T19" fmla="*/ 446 h 446"/>
                <a:gd name="T20" fmla="*/ 198 w 396"/>
                <a:gd name="T21" fmla="*/ 298 h 446"/>
                <a:gd name="T22" fmla="*/ 293 w 396"/>
                <a:gd name="T23" fmla="*/ 446 h 446"/>
                <a:gd name="T24" fmla="*/ 396 w 396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446">
                  <a:moveTo>
                    <a:pt x="396" y="446"/>
                  </a:moveTo>
                  <a:lnTo>
                    <a:pt x="250" y="219"/>
                  </a:lnTo>
                  <a:lnTo>
                    <a:pt x="386" y="0"/>
                  </a:lnTo>
                  <a:lnTo>
                    <a:pt x="283" y="0"/>
                  </a:lnTo>
                  <a:lnTo>
                    <a:pt x="198" y="140"/>
                  </a:lnTo>
                  <a:lnTo>
                    <a:pt x="112" y="0"/>
                  </a:lnTo>
                  <a:lnTo>
                    <a:pt x="10" y="0"/>
                  </a:lnTo>
                  <a:lnTo>
                    <a:pt x="148" y="219"/>
                  </a:lnTo>
                  <a:lnTo>
                    <a:pt x="0" y="446"/>
                  </a:lnTo>
                  <a:lnTo>
                    <a:pt x="104" y="446"/>
                  </a:lnTo>
                  <a:lnTo>
                    <a:pt x="198" y="298"/>
                  </a:lnTo>
                  <a:lnTo>
                    <a:pt x="293" y="446"/>
                  </a:lnTo>
                  <a:lnTo>
                    <a:pt x="396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3222692" y="4582938"/>
              <a:ext cx="60325" cy="71438"/>
            </a:xfrm>
            <a:custGeom>
              <a:avLst/>
              <a:gdLst>
                <a:gd name="T0" fmla="*/ 0 w 379"/>
                <a:gd name="T1" fmla="*/ 446 h 446"/>
                <a:gd name="T2" fmla="*/ 91 w 379"/>
                <a:gd name="T3" fmla="*/ 446 h 446"/>
                <a:gd name="T4" fmla="*/ 91 w 379"/>
                <a:gd name="T5" fmla="*/ 253 h 446"/>
                <a:gd name="T6" fmla="*/ 288 w 379"/>
                <a:gd name="T7" fmla="*/ 253 h 446"/>
                <a:gd name="T8" fmla="*/ 288 w 379"/>
                <a:gd name="T9" fmla="*/ 446 h 446"/>
                <a:gd name="T10" fmla="*/ 379 w 379"/>
                <a:gd name="T11" fmla="*/ 446 h 446"/>
                <a:gd name="T12" fmla="*/ 379 w 379"/>
                <a:gd name="T13" fmla="*/ 0 h 446"/>
                <a:gd name="T14" fmla="*/ 288 w 379"/>
                <a:gd name="T15" fmla="*/ 0 h 446"/>
                <a:gd name="T16" fmla="*/ 288 w 379"/>
                <a:gd name="T17" fmla="*/ 171 h 446"/>
                <a:gd name="T18" fmla="*/ 91 w 379"/>
                <a:gd name="T19" fmla="*/ 171 h 446"/>
                <a:gd name="T20" fmla="*/ 91 w 379"/>
                <a:gd name="T21" fmla="*/ 0 h 446"/>
                <a:gd name="T22" fmla="*/ 0 w 379"/>
                <a:gd name="T23" fmla="*/ 0 h 446"/>
                <a:gd name="T24" fmla="*/ 0 w 379"/>
                <a:gd name="T25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9" h="446">
                  <a:moveTo>
                    <a:pt x="0" y="446"/>
                  </a:moveTo>
                  <a:lnTo>
                    <a:pt x="91" y="446"/>
                  </a:lnTo>
                  <a:lnTo>
                    <a:pt x="91" y="253"/>
                  </a:lnTo>
                  <a:lnTo>
                    <a:pt x="288" y="253"/>
                  </a:lnTo>
                  <a:lnTo>
                    <a:pt x="288" y="446"/>
                  </a:lnTo>
                  <a:lnTo>
                    <a:pt x="379" y="446"/>
                  </a:lnTo>
                  <a:lnTo>
                    <a:pt x="379" y="0"/>
                  </a:lnTo>
                  <a:lnTo>
                    <a:pt x="288" y="0"/>
                  </a:lnTo>
                  <a:lnTo>
                    <a:pt x="288" y="171"/>
                  </a:lnTo>
                  <a:lnTo>
                    <a:pt x="91" y="171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3295717" y="4581351"/>
              <a:ext cx="74613" cy="74613"/>
            </a:xfrm>
            <a:custGeom>
              <a:avLst/>
              <a:gdLst>
                <a:gd name="T0" fmla="*/ 271 w 473"/>
                <a:gd name="T1" fmla="*/ 461 h 464"/>
                <a:gd name="T2" fmla="*/ 316 w 473"/>
                <a:gd name="T3" fmla="*/ 450 h 464"/>
                <a:gd name="T4" fmla="*/ 358 w 473"/>
                <a:gd name="T5" fmla="*/ 431 h 464"/>
                <a:gd name="T6" fmla="*/ 395 w 473"/>
                <a:gd name="T7" fmla="*/ 405 h 464"/>
                <a:gd name="T8" fmla="*/ 425 w 473"/>
                <a:gd name="T9" fmla="*/ 372 h 464"/>
                <a:gd name="T10" fmla="*/ 448 w 473"/>
                <a:gd name="T11" fmla="*/ 334 h 464"/>
                <a:gd name="T12" fmla="*/ 465 w 473"/>
                <a:gd name="T13" fmla="*/ 291 h 464"/>
                <a:gd name="T14" fmla="*/ 472 w 473"/>
                <a:gd name="T15" fmla="*/ 244 h 464"/>
                <a:gd name="T16" fmla="*/ 469 w 473"/>
                <a:gd name="T17" fmla="*/ 196 h 464"/>
                <a:gd name="T18" fmla="*/ 458 w 473"/>
                <a:gd name="T19" fmla="*/ 151 h 464"/>
                <a:gd name="T20" fmla="*/ 438 w 473"/>
                <a:gd name="T21" fmla="*/ 110 h 464"/>
                <a:gd name="T22" fmla="*/ 411 w 473"/>
                <a:gd name="T23" fmla="*/ 75 h 464"/>
                <a:gd name="T24" fmla="*/ 377 w 473"/>
                <a:gd name="T25" fmla="*/ 46 h 464"/>
                <a:gd name="T26" fmla="*/ 338 w 473"/>
                <a:gd name="T27" fmla="*/ 22 h 464"/>
                <a:gd name="T28" fmla="*/ 294 w 473"/>
                <a:gd name="T29" fmla="*/ 8 h 464"/>
                <a:gd name="T30" fmla="*/ 247 w 473"/>
                <a:gd name="T31" fmla="*/ 0 h 464"/>
                <a:gd name="T32" fmla="*/ 199 w 473"/>
                <a:gd name="T33" fmla="*/ 2 h 464"/>
                <a:gd name="T34" fmla="*/ 154 w 473"/>
                <a:gd name="T35" fmla="*/ 14 h 464"/>
                <a:gd name="T36" fmla="*/ 113 w 473"/>
                <a:gd name="T37" fmla="*/ 33 h 464"/>
                <a:gd name="T38" fmla="*/ 77 w 473"/>
                <a:gd name="T39" fmla="*/ 59 h 464"/>
                <a:gd name="T40" fmla="*/ 47 w 473"/>
                <a:gd name="T41" fmla="*/ 92 h 464"/>
                <a:gd name="T42" fmla="*/ 23 w 473"/>
                <a:gd name="T43" fmla="*/ 130 h 464"/>
                <a:gd name="T44" fmla="*/ 7 w 473"/>
                <a:gd name="T45" fmla="*/ 172 h 464"/>
                <a:gd name="T46" fmla="*/ 0 w 473"/>
                <a:gd name="T47" fmla="*/ 220 h 464"/>
                <a:gd name="T48" fmla="*/ 3 w 473"/>
                <a:gd name="T49" fmla="*/ 268 h 464"/>
                <a:gd name="T50" fmla="*/ 14 w 473"/>
                <a:gd name="T51" fmla="*/ 313 h 464"/>
                <a:gd name="T52" fmla="*/ 34 w 473"/>
                <a:gd name="T53" fmla="*/ 354 h 464"/>
                <a:gd name="T54" fmla="*/ 60 w 473"/>
                <a:gd name="T55" fmla="*/ 389 h 464"/>
                <a:gd name="T56" fmla="*/ 94 w 473"/>
                <a:gd name="T57" fmla="*/ 418 h 464"/>
                <a:gd name="T58" fmla="*/ 133 w 473"/>
                <a:gd name="T59" fmla="*/ 442 h 464"/>
                <a:gd name="T60" fmla="*/ 176 w 473"/>
                <a:gd name="T61" fmla="*/ 456 h 464"/>
                <a:gd name="T62" fmla="*/ 223 w 473"/>
                <a:gd name="T63" fmla="*/ 464 h 464"/>
                <a:gd name="T64" fmla="*/ 206 w 473"/>
                <a:gd name="T65" fmla="*/ 376 h 464"/>
                <a:gd name="T66" fmla="*/ 155 w 473"/>
                <a:gd name="T67" fmla="*/ 355 h 464"/>
                <a:gd name="T68" fmla="*/ 117 w 473"/>
                <a:gd name="T69" fmla="*/ 317 h 464"/>
                <a:gd name="T70" fmla="*/ 96 w 473"/>
                <a:gd name="T71" fmla="*/ 263 h 464"/>
                <a:gd name="T72" fmla="*/ 96 w 473"/>
                <a:gd name="T73" fmla="*/ 201 h 464"/>
                <a:gd name="T74" fmla="*/ 117 w 473"/>
                <a:gd name="T75" fmla="*/ 148 h 464"/>
                <a:gd name="T76" fmla="*/ 155 w 473"/>
                <a:gd name="T77" fmla="*/ 109 h 464"/>
                <a:gd name="T78" fmla="*/ 206 w 473"/>
                <a:gd name="T79" fmla="*/ 88 h 464"/>
                <a:gd name="T80" fmla="*/ 266 w 473"/>
                <a:gd name="T81" fmla="*/ 88 h 464"/>
                <a:gd name="T82" fmla="*/ 317 w 473"/>
                <a:gd name="T83" fmla="*/ 109 h 464"/>
                <a:gd name="T84" fmla="*/ 355 w 473"/>
                <a:gd name="T85" fmla="*/ 148 h 464"/>
                <a:gd name="T86" fmla="*/ 376 w 473"/>
                <a:gd name="T87" fmla="*/ 201 h 464"/>
                <a:gd name="T88" fmla="*/ 376 w 473"/>
                <a:gd name="T89" fmla="*/ 263 h 464"/>
                <a:gd name="T90" fmla="*/ 355 w 473"/>
                <a:gd name="T91" fmla="*/ 317 h 464"/>
                <a:gd name="T92" fmla="*/ 317 w 473"/>
                <a:gd name="T93" fmla="*/ 355 h 464"/>
                <a:gd name="T94" fmla="*/ 266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7" y="464"/>
                  </a:lnTo>
                  <a:lnTo>
                    <a:pt x="260" y="463"/>
                  </a:lnTo>
                  <a:lnTo>
                    <a:pt x="271" y="461"/>
                  </a:lnTo>
                  <a:lnTo>
                    <a:pt x="283" y="460"/>
                  </a:lnTo>
                  <a:lnTo>
                    <a:pt x="294" y="456"/>
                  </a:lnTo>
                  <a:lnTo>
                    <a:pt x="306" y="453"/>
                  </a:lnTo>
                  <a:lnTo>
                    <a:pt x="316" y="450"/>
                  </a:lnTo>
                  <a:lnTo>
                    <a:pt x="328" y="446"/>
                  </a:lnTo>
                  <a:lnTo>
                    <a:pt x="338" y="442"/>
                  </a:lnTo>
                  <a:lnTo>
                    <a:pt x="348" y="436"/>
                  </a:lnTo>
                  <a:lnTo>
                    <a:pt x="358" y="431"/>
                  </a:lnTo>
                  <a:lnTo>
                    <a:pt x="368" y="425"/>
                  </a:lnTo>
                  <a:lnTo>
                    <a:pt x="377" y="418"/>
                  </a:lnTo>
                  <a:lnTo>
                    <a:pt x="386" y="412"/>
                  </a:lnTo>
                  <a:lnTo>
                    <a:pt x="395" y="405"/>
                  </a:lnTo>
                  <a:lnTo>
                    <a:pt x="402" y="397"/>
                  </a:lnTo>
                  <a:lnTo>
                    <a:pt x="411" y="389"/>
                  </a:lnTo>
                  <a:lnTo>
                    <a:pt x="418" y="380"/>
                  </a:lnTo>
                  <a:lnTo>
                    <a:pt x="425" y="372"/>
                  </a:lnTo>
                  <a:lnTo>
                    <a:pt x="432" y="363"/>
                  </a:lnTo>
                  <a:lnTo>
                    <a:pt x="438" y="354"/>
                  </a:lnTo>
                  <a:lnTo>
                    <a:pt x="443" y="344"/>
                  </a:lnTo>
                  <a:lnTo>
                    <a:pt x="448" y="334"/>
                  </a:lnTo>
                  <a:lnTo>
                    <a:pt x="454" y="323"/>
                  </a:lnTo>
                  <a:lnTo>
                    <a:pt x="458" y="313"/>
                  </a:lnTo>
                  <a:lnTo>
                    <a:pt x="462" y="302"/>
                  </a:lnTo>
                  <a:lnTo>
                    <a:pt x="465" y="291"/>
                  </a:lnTo>
                  <a:lnTo>
                    <a:pt x="467" y="280"/>
                  </a:lnTo>
                  <a:lnTo>
                    <a:pt x="469" y="268"/>
                  </a:lnTo>
                  <a:lnTo>
                    <a:pt x="472" y="256"/>
                  </a:lnTo>
                  <a:lnTo>
                    <a:pt x="472" y="244"/>
                  </a:lnTo>
                  <a:lnTo>
                    <a:pt x="473" y="231"/>
                  </a:lnTo>
                  <a:lnTo>
                    <a:pt x="472" y="220"/>
                  </a:lnTo>
                  <a:lnTo>
                    <a:pt x="472" y="207"/>
                  </a:lnTo>
                  <a:lnTo>
                    <a:pt x="469" y="196"/>
                  </a:lnTo>
                  <a:lnTo>
                    <a:pt x="467" y="184"/>
                  </a:lnTo>
                  <a:lnTo>
                    <a:pt x="465" y="172"/>
                  </a:lnTo>
                  <a:lnTo>
                    <a:pt x="462" y="162"/>
                  </a:lnTo>
                  <a:lnTo>
                    <a:pt x="458" y="151"/>
                  </a:lnTo>
                  <a:lnTo>
                    <a:pt x="454" y="141"/>
                  </a:lnTo>
                  <a:lnTo>
                    <a:pt x="448" y="130"/>
                  </a:lnTo>
                  <a:lnTo>
                    <a:pt x="443" y="119"/>
                  </a:lnTo>
                  <a:lnTo>
                    <a:pt x="438" y="110"/>
                  </a:lnTo>
                  <a:lnTo>
                    <a:pt x="432" y="100"/>
                  </a:lnTo>
                  <a:lnTo>
                    <a:pt x="425" y="92"/>
                  </a:lnTo>
                  <a:lnTo>
                    <a:pt x="418" y="83"/>
                  </a:lnTo>
                  <a:lnTo>
                    <a:pt x="411" y="75"/>
                  </a:lnTo>
                  <a:lnTo>
                    <a:pt x="402" y="67"/>
                  </a:lnTo>
                  <a:lnTo>
                    <a:pt x="395" y="59"/>
                  </a:lnTo>
                  <a:lnTo>
                    <a:pt x="386" y="52"/>
                  </a:lnTo>
                  <a:lnTo>
                    <a:pt x="377" y="46"/>
                  </a:lnTo>
                  <a:lnTo>
                    <a:pt x="368" y="39"/>
                  </a:lnTo>
                  <a:lnTo>
                    <a:pt x="358" y="33"/>
                  </a:lnTo>
                  <a:lnTo>
                    <a:pt x="348" y="28"/>
                  </a:lnTo>
                  <a:lnTo>
                    <a:pt x="338" y="22"/>
                  </a:lnTo>
                  <a:lnTo>
                    <a:pt x="328" y="18"/>
                  </a:lnTo>
                  <a:lnTo>
                    <a:pt x="316" y="14"/>
                  </a:lnTo>
                  <a:lnTo>
                    <a:pt x="306" y="11"/>
                  </a:lnTo>
                  <a:lnTo>
                    <a:pt x="294" y="8"/>
                  </a:lnTo>
                  <a:lnTo>
                    <a:pt x="283" y="4"/>
                  </a:lnTo>
                  <a:lnTo>
                    <a:pt x="271" y="2"/>
                  </a:lnTo>
                  <a:lnTo>
                    <a:pt x="260" y="1"/>
                  </a:lnTo>
                  <a:lnTo>
                    <a:pt x="247" y="0"/>
                  </a:lnTo>
                  <a:lnTo>
                    <a:pt x="236" y="0"/>
                  </a:lnTo>
                  <a:lnTo>
                    <a:pt x="223" y="0"/>
                  </a:lnTo>
                  <a:lnTo>
                    <a:pt x="211" y="1"/>
                  </a:lnTo>
                  <a:lnTo>
                    <a:pt x="199" y="2"/>
                  </a:lnTo>
                  <a:lnTo>
                    <a:pt x="187" y="4"/>
                  </a:lnTo>
                  <a:lnTo>
                    <a:pt x="176" y="8"/>
                  </a:lnTo>
                  <a:lnTo>
                    <a:pt x="165" y="11"/>
                  </a:lnTo>
                  <a:lnTo>
                    <a:pt x="154" y="14"/>
                  </a:lnTo>
                  <a:lnTo>
                    <a:pt x="143" y="18"/>
                  </a:lnTo>
                  <a:lnTo>
                    <a:pt x="133" y="22"/>
                  </a:lnTo>
                  <a:lnTo>
                    <a:pt x="122" y="28"/>
                  </a:lnTo>
                  <a:lnTo>
                    <a:pt x="113" y="33"/>
                  </a:lnTo>
                  <a:lnTo>
                    <a:pt x="103" y="39"/>
                  </a:lnTo>
                  <a:lnTo>
                    <a:pt x="94" y="46"/>
                  </a:lnTo>
                  <a:lnTo>
                    <a:pt x="86" y="52"/>
                  </a:lnTo>
                  <a:lnTo>
                    <a:pt x="77" y="59"/>
                  </a:lnTo>
                  <a:lnTo>
                    <a:pt x="69" y="67"/>
                  </a:lnTo>
                  <a:lnTo>
                    <a:pt x="60" y="75"/>
                  </a:lnTo>
                  <a:lnTo>
                    <a:pt x="53" y="83"/>
                  </a:lnTo>
                  <a:lnTo>
                    <a:pt x="47" y="92"/>
                  </a:lnTo>
                  <a:lnTo>
                    <a:pt x="39" y="100"/>
                  </a:lnTo>
                  <a:lnTo>
                    <a:pt x="34" y="110"/>
                  </a:lnTo>
                  <a:lnTo>
                    <a:pt x="28" y="119"/>
                  </a:lnTo>
                  <a:lnTo>
                    <a:pt x="23" y="130"/>
                  </a:lnTo>
                  <a:lnTo>
                    <a:pt x="18" y="141"/>
                  </a:lnTo>
                  <a:lnTo>
                    <a:pt x="14" y="151"/>
                  </a:lnTo>
                  <a:lnTo>
                    <a:pt x="10" y="162"/>
                  </a:lnTo>
                  <a:lnTo>
                    <a:pt x="7" y="172"/>
                  </a:lnTo>
                  <a:lnTo>
                    <a:pt x="5" y="184"/>
                  </a:lnTo>
                  <a:lnTo>
                    <a:pt x="3" y="196"/>
                  </a:lnTo>
                  <a:lnTo>
                    <a:pt x="1" y="207"/>
                  </a:lnTo>
                  <a:lnTo>
                    <a:pt x="0" y="220"/>
                  </a:lnTo>
                  <a:lnTo>
                    <a:pt x="0" y="231"/>
                  </a:lnTo>
                  <a:lnTo>
                    <a:pt x="0" y="244"/>
                  </a:lnTo>
                  <a:lnTo>
                    <a:pt x="1" y="256"/>
                  </a:lnTo>
                  <a:lnTo>
                    <a:pt x="3" y="268"/>
                  </a:lnTo>
                  <a:lnTo>
                    <a:pt x="5" y="280"/>
                  </a:lnTo>
                  <a:lnTo>
                    <a:pt x="7" y="291"/>
                  </a:lnTo>
                  <a:lnTo>
                    <a:pt x="10" y="302"/>
                  </a:lnTo>
                  <a:lnTo>
                    <a:pt x="14" y="313"/>
                  </a:lnTo>
                  <a:lnTo>
                    <a:pt x="18" y="323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4" y="354"/>
                  </a:lnTo>
                  <a:lnTo>
                    <a:pt x="39" y="363"/>
                  </a:lnTo>
                  <a:lnTo>
                    <a:pt x="47" y="372"/>
                  </a:lnTo>
                  <a:lnTo>
                    <a:pt x="53" y="380"/>
                  </a:lnTo>
                  <a:lnTo>
                    <a:pt x="60" y="389"/>
                  </a:lnTo>
                  <a:lnTo>
                    <a:pt x="69" y="397"/>
                  </a:lnTo>
                  <a:lnTo>
                    <a:pt x="77" y="405"/>
                  </a:lnTo>
                  <a:lnTo>
                    <a:pt x="86" y="412"/>
                  </a:lnTo>
                  <a:lnTo>
                    <a:pt x="94" y="418"/>
                  </a:lnTo>
                  <a:lnTo>
                    <a:pt x="103" y="425"/>
                  </a:lnTo>
                  <a:lnTo>
                    <a:pt x="113" y="431"/>
                  </a:lnTo>
                  <a:lnTo>
                    <a:pt x="122" y="436"/>
                  </a:lnTo>
                  <a:lnTo>
                    <a:pt x="133" y="442"/>
                  </a:lnTo>
                  <a:lnTo>
                    <a:pt x="143" y="446"/>
                  </a:lnTo>
                  <a:lnTo>
                    <a:pt x="154" y="450"/>
                  </a:lnTo>
                  <a:lnTo>
                    <a:pt x="165" y="453"/>
                  </a:lnTo>
                  <a:lnTo>
                    <a:pt x="176" y="456"/>
                  </a:lnTo>
                  <a:lnTo>
                    <a:pt x="187" y="460"/>
                  </a:lnTo>
                  <a:lnTo>
                    <a:pt x="199" y="461"/>
                  </a:lnTo>
                  <a:lnTo>
                    <a:pt x="211" y="463"/>
                  </a:lnTo>
                  <a:lnTo>
                    <a:pt x="223" y="464"/>
                  </a:lnTo>
                  <a:lnTo>
                    <a:pt x="236" y="464"/>
                  </a:lnTo>
                  <a:close/>
                  <a:moveTo>
                    <a:pt x="236" y="379"/>
                  </a:moveTo>
                  <a:lnTo>
                    <a:pt x="221" y="378"/>
                  </a:lnTo>
                  <a:lnTo>
                    <a:pt x="206" y="376"/>
                  </a:lnTo>
                  <a:lnTo>
                    <a:pt x="193" y="373"/>
                  </a:lnTo>
                  <a:lnTo>
                    <a:pt x="179" y="368"/>
                  </a:lnTo>
                  <a:lnTo>
                    <a:pt x="166" y="362"/>
                  </a:lnTo>
                  <a:lnTo>
                    <a:pt x="155" y="355"/>
                  </a:lnTo>
                  <a:lnTo>
                    <a:pt x="143" y="348"/>
                  </a:lnTo>
                  <a:lnTo>
                    <a:pt x="134" y="338"/>
                  </a:lnTo>
                  <a:lnTo>
                    <a:pt x="124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3" y="292"/>
                  </a:lnTo>
                  <a:lnTo>
                    <a:pt x="99" y="278"/>
                  </a:lnTo>
                  <a:lnTo>
                    <a:pt x="96" y="263"/>
                  </a:lnTo>
                  <a:lnTo>
                    <a:pt x="94" y="248"/>
                  </a:lnTo>
                  <a:lnTo>
                    <a:pt x="93" y="231"/>
                  </a:lnTo>
                  <a:lnTo>
                    <a:pt x="94" y="216"/>
                  </a:lnTo>
                  <a:lnTo>
                    <a:pt x="96" y="201"/>
                  </a:lnTo>
                  <a:lnTo>
                    <a:pt x="99" y="186"/>
                  </a:lnTo>
                  <a:lnTo>
                    <a:pt x="103" y="172"/>
                  </a:lnTo>
                  <a:lnTo>
                    <a:pt x="110" y="160"/>
                  </a:lnTo>
                  <a:lnTo>
                    <a:pt x="117" y="148"/>
                  </a:lnTo>
                  <a:lnTo>
                    <a:pt x="124" y="136"/>
                  </a:lnTo>
                  <a:lnTo>
                    <a:pt x="134" y="126"/>
                  </a:lnTo>
                  <a:lnTo>
                    <a:pt x="143" y="116"/>
                  </a:lnTo>
                  <a:lnTo>
                    <a:pt x="155" y="109"/>
                  </a:lnTo>
                  <a:lnTo>
                    <a:pt x="166" y="102"/>
                  </a:lnTo>
                  <a:lnTo>
                    <a:pt x="179" y="95"/>
                  </a:lnTo>
                  <a:lnTo>
                    <a:pt x="193" y="91"/>
                  </a:lnTo>
                  <a:lnTo>
                    <a:pt x="206" y="88"/>
                  </a:lnTo>
                  <a:lnTo>
                    <a:pt x="221" y="86"/>
                  </a:lnTo>
                  <a:lnTo>
                    <a:pt x="236" y="85"/>
                  </a:lnTo>
                  <a:lnTo>
                    <a:pt x="251" y="86"/>
                  </a:lnTo>
                  <a:lnTo>
                    <a:pt x="266" y="88"/>
                  </a:lnTo>
                  <a:lnTo>
                    <a:pt x="280" y="91"/>
                  </a:lnTo>
                  <a:lnTo>
                    <a:pt x="292" y="95"/>
                  </a:lnTo>
                  <a:lnTo>
                    <a:pt x="305" y="102"/>
                  </a:lnTo>
                  <a:lnTo>
                    <a:pt x="317" y="109"/>
                  </a:lnTo>
                  <a:lnTo>
                    <a:pt x="328" y="116"/>
                  </a:lnTo>
                  <a:lnTo>
                    <a:pt x="338" y="126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2" y="160"/>
                  </a:lnTo>
                  <a:lnTo>
                    <a:pt x="368" y="172"/>
                  </a:lnTo>
                  <a:lnTo>
                    <a:pt x="373" y="186"/>
                  </a:lnTo>
                  <a:lnTo>
                    <a:pt x="376" y="201"/>
                  </a:lnTo>
                  <a:lnTo>
                    <a:pt x="378" y="216"/>
                  </a:lnTo>
                  <a:lnTo>
                    <a:pt x="378" y="231"/>
                  </a:lnTo>
                  <a:lnTo>
                    <a:pt x="378" y="248"/>
                  </a:lnTo>
                  <a:lnTo>
                    <a:pt x="376" y="263"/>
                  </a:lnTo>
                  <a:lnTo>
                    <a:pt x="373" y="278"/>
                  </a:lnTo>
                  <a:lnTo>
                    <a:pt x="368" y="292"/>
                  </a:lnTo>
                  <a:lnTo>
                    <a:pt x="362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8" y="338"/>
                  </a:lnTo>
                  <a:lnTo>
                    <a:pt x="328" y="348"/>
                  </a:lnTo>
                  <a:lnTo>
                    <a:pt x="317" y="355"/>
                  </a:lnTo>
                  <a:lnTo>
                    <a:pt x="305" y="362"/>
                  </a:lnTo>
                  <a:lnTo>
                    <a:pt x="292" y="368"/>
                  </a:lnTo>
                  <a:lnTo>
                    <a:pt x="280" y="373"/>
                  </a:lnTo>
                  <a:lnTo>
                    <a:pt x="266" y="376"/>
                  </a:lnTo>
                  <a:lnTo>
                    <a:pt x="251" y="378"/>
                  </a:lnTo>
                  <a:lnTo>
                    <a:pt x="236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3375092" y="4582938"/>
              <a:ext cx="63500" cy="71438"/>
            </a:xfrm>
            <a:custGeom>
              <a:avLst/>
              <a:gdLst>
                <a:gd name="T0" fmla="*/ 95 w 400"/>
                <a:gd name="T1" fmla="*/ 0 h 454"/>
                <a:gd name="T2" fmla="*/ 95 w 400"/>
                <a:gd name="T3" fmla="*/ 82 h 454"/>
                <a:gd name="T4" fmla="*/ 94 w 400"/>
                <a:gd name="T5" fmla="*/ 118 h 454"/>
                <a:gd name="T6" fmla="*/ 93 w 400"/>
                <a:gd name="T7" fmla="*/ 152 h 454"/>
                <a:gd name="T8" fmla="*/ 92 w 400"/>
                <a:gd name="T9" fmla="*/ 182 h 454"/>
                <a:gd name="T10" fmla="*/ 90 w 400"/>
                <a:gd name="T11" fmla="*/ 211 h 454"/>
                <a:gd name="T12" fmla="*/ 87 w 400"/>
                <a:gd name="T13" fmla="*/ 237 h 454"/>
                <a:gd name="T14" fmla="*/ 84 w 400"/>
                <a:gd name="T15" fmla="*/ 260 h 454"/>
                <a:gd name="T16" fmla="*/ 80 w 400"/>
                <a:gd name="T17" fmla="*/ 282 h 454"/>
                <a:gd name="T18" fmla="*/ 76 w 400"/>
                <a:gd name="T19" fmla="*/ 301 h 454"/>
                <a:gd name="T20" fmla="*/ 71 w 400"/>
                <a:gd name="T21" fmla="*/ 316 h 454"/>
                <a:gd name="T22" fmla="*/ 66 w 400"/>
                <a:gd name="T23" fmla="*/ 331 h 454"/>
                <a:gd name="T24" fmla="*/ 60 w 400"/>
                <a:gd name="T25" fmla="*/ 343 h 454"/>
                <a:gd name="T26" fmla="*/ 53 w 400"/>
                <a:gd name="T27" fmla="*/ 353 h 454"/>
                <a:gd name="T28" fmla="*/ 49 w 400"/>
                <a:gd name="T29" fmla="*/ 357 h 454"/>
                <a:gd name="T30" fmla="*/ 45 w 400"/>
                <a:gd name="T31" fmla="*/ 361 h 454"/>
                <a:gd name="T32" fmla="*/ 41 w 400"/>
                <a:gd name="T33" fmla="*/ 363 h 454"/>
                <a:gd name="T34" fmla="*/ 36 w 400"/>
                <a:gd name="T35" fmla="*/ 366 h 454"/>
                <a:gd name="T36" fmla="*/ 32 w 400"/>
                <a:gd name="T37" fmla="*/ 367 h 454"/>
                <a:gd name="T38" fmla="*/ 28 w 400"/>
                <a:gd name="T39" fmla="*/ 369 h 454"/>
                <a:gd name="T40" fmla="*/ 23 w 400"/>
                <a:gd name="T41" fmla="*/ 369 h 454"/>
                <a:gd name="T42" fmla="*/ 18 w 400"/>
                <a:gd name="T43" fmla="*/ 370 h 454"/>
                <a:gd name="T44" fmla="*/ 6 w 400"/>
                <a:gd name="T45" fmla="*/ 369 h 454"/>
                <a:gd name="T46" fmla="*/ 0 w 400"/>
                <a:gd name="T47" fmla="*/ 368 h 454"/>
                <a:gd name="T48" fmla="*/ 0 w 400"/>
                <a:gd name="T49" fmla="*/ 446 h 454"/>
                <a:gd name="T50" fmla="*/ 7 w 400"/>
                <a:gd name="T51" fmla="*/ 448 h 454"/>
                <a:gd name="T52" fmla="*/ 15 w 400"/>
                <a:gd name="T53" fmla="*/ 451 h 454"/>
                <a:gd name="T54" fmla="*/ 26 w 400"/>
                <a:gd name="T55" fmla="*/ 453 h 454"/>
                <a:gd name="T56" fmla="*/ 39 w 400"/>
                <a:gd name="T57" fmla="*/ 454 h 454"/>
                <a:gd name="T58" fmla="*/ 47 w 400"/>
                <a:gd name="T59" fmla="*/ 453 h 454"/>
                <a:gd name="T60" fmla="*/ 55 w 400"/>
                <a:gd name="T61" fmla="*/ 453 h 454"/>
                <a:gd name="T62" fmla="*/ 63 w 400"/>
                <a:gd name="T63" fmla="*/ 452 h 454"/>
                <a:gd name="T64" fmla="*/ 70 w 400"/>
                <a:gd name="T65" fmla="*/ 449 h 454"/>
                <a:gd name="T66" fmla="*/ 78 w 400"/>
                <a:gd name="T67" fmla="*/ 447 h 454"/>
                <a:gd name="T68" fmla="*/ 85 w 400"/>
                <a:gd name="T69" fmla="*/ 444 h 454"/>
                <a:gd name="T70" fmla="*/ 92 w 400"/>
                <a:gd name="T71" fmla="*/ 440 h 454"/>
                <a:gd name="T72" fmla="*/ 98 w 400"/>
                <a:gd name="T73" fmla="*/ 436 h 454"/>
                <a:gd name="T74" fmla="*/ 105 w 400"/>
                <a:gd name="T75" fmla="*/ 432 h 454"/>
                <a:gd name="T76" fmla="*/ 111 w 400"/>
                <a:gd name="T77" fmla="*/ 426 h 454"/>
                <a:gd name="T78" fmla="*/ 117 w 400"/>
                <a:gd name="T79" fmla="*/ 420 h 454"/>
                <a:gd name="T80" fmla="*/ 122 w 400"/>
                <a:gd name="T81" fmla="*/ 413 h 454"/>
                <a:gd name="T82" fmla="*/ 128 w 400"/>
                <a:gd name="T83" fmla="*/ 405 h 454"/>
                <a:gd name="T84" fmla="*/ 133 w 400"/>
                <a:gd name="T85" fmla="*/ 397 h 454"/>
                <a:gd name="T86" fmla="*/ 138 w 400"/>
                <a:gd name="T87" fmla="*/ 387 h 454"/>
                <a:gd name="T88" fmla="*/ 142 w 400"/>
                <a:gd name="T89" fmla="*/ 377 h 454"/>
                <a:gd name="T90" fmla="*/ 151 w 400"/>
                <a:gd name="T91" fmla="*/ 353 h 454"/>
                <a:gd name="T92" fmla="*/ 158 w 400"/>
                <a:gd name="T93" fmla="*/ 327 h 454"/>
                <a:gd name="T94" fmla="*/ 164 w 400"/>
                <a:gd name="T95" fmla="*/ 297 h 454"/>
                <a:gd name="T96" fmla="*/ 170 w 400"/>
                <a:gd name="T97" fmla="*/ 263 h 454"/>
                <a:gd name="T98" fmla="*/ 175 w 400"/>
                <a:gd name="T99" fmla="*/ 225 h 454"/>
                <a:gd name="T100" fmla="*/ 178 w 400"/>
                <a:gd name="T101" fmla="*/ 181 h 454"/>
                <a:gd name="T102" fmla="*/ 180 w 400"/>
                <a:gd name="T103" fmla="*/ 134 h 454"/>
                <a:gd name="T104" fmla="*/ 181 w 400"/>
                <a:gd name="T105" fmla="*/ 82 h 454"/>
                <a:gd name="T106" fmla="*/ 309 w 400"/>
                <a:gd name="T107" fmla="*/ 82 h 454"/>
                <a:gd name="T108" fmla="*/ 309 w 400"/>
                <a:gd name="T109" fmla="*/ 446 h 454"/>
                <a:gd name="T110" fmla="*/ 400 w 400"/>
                <a:gd name="T111" fmla="*/ 446 h 454"/>
                <a:gd name="T112" fmla="*/ 400 w 400"/>
                <a:gd name="T113" fmla="*/ 0 h 454"/>
                <a:gd name="T114" fmla="*/ 95 w 400"/>
                <a:gd name="T11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0" h="454">
                  <a:moveTo>
                    <a:pt x="95" y="0"/>
                  </a:moveTo>
                  <a:lnTo>
                    <a:pt x="95" y="82"/>
                  </a:lnTo>
                  <a:lnTo>
                    <a:pt x="94" y="118"/>
                  </a:lnTo>
                  <a:lnTo>
                    <a:pt x="93" y="152"/>
                  </a:lnTo>
                  <a:lnTo>
                    <a:pt x="92" y="182"/>
                  </a:lnTo>
                  <a:lnTo>
                    <a:pt x="90" y="211"/>
                  </a:lnTo>
                  <a:lnTo>
                    <a:pt x="87" y="237"/>
                  </a:lnTo>
                  <a:lnTo>
                    <a:pt x="84" y="260"/>
                  </a:lnTo>
                  <a:lnTo>
                    <a:pt x="80" y="282"/>
                  </a:lnTo>
                  <a:lnTo>
                    <a:pt x="76" y="301"/>
                  </a:lnTo>
                  <a:lnTo>
                    <a:pt x="71" y="316"/>
                  </a:lnTo>
                  <a:lnTo>
                    <a:pt x="66" y="331"/>
                  </a:lnTo>
                  <a:lnTo>
                    <a:pt x="60" y="343"/>
                  </a:lnTo>
                  <a:lnTo>
                    <a:pt x="53" y="353"/>
                  </a:lnTo>
                  <a:lnTo>
                    <a:pt x="49" y="357"/>
                  </a:lnTo>
                  <a:lnTo>
                    <a:pt x="45" y="361"/>
                  </a:lnTo>
                  <a:lnTo>
                    <a:pt x="41" y="363"/>
                  </a:lnTo>
                  <a:lnTo>
                    <a:pt x="36" y="366"/>
                  </a:lnTo>
                  <a:lnTo>
                    <a:pt x="32" y="367"/>
                  </a:lnTo>
                  <a:lnTo>
                    <a:pt x="28" y="369"/>
                  </a:lnTo>
                  <a:lnTo>
                    <a:pt x="23" y="369"/>
                  </a:lnTo>
                  <a:lnTo>
                    <a:pt x="18" y="370"/>
                  </a:lnTo>
                  <a:lnTo>
                    <a:pt x="6" y="369"/>
                  </a:lnTo>
                  <a:lnTo>
                    <a:pt x="0" y="368"/>
                  </a:lnTo>
                  <a:lnTo>
                    <a:pt x="0" y="446"/>
                  </a:lnTo>
                  <a:lnTo>
                    <a:pt x="7" y="448"/>
                  </a:lnTo>
                  <a:lnTo>
                    <a:pt x="15" y="451"/>
                  </a:lnTo>
                  <a:lnTo>
                    <a:pt x="26" y="453"/>
                  </a:lnTo>
                  <a:lnTo>
                    <a:pt x="39" y="454"/>
                  </a:lnTo>
                  <a:lnTo>
                    <a:pt x="47" y="453"/>
                  </a:lnTo>
                  <a:lnTo>
                    <a:pt x="55" y="453"/>
                  </a:lnTo>
                  <a:lnTo>
                    <a:pt x="63" y="452"/>
                  </a:lnTo>
                  <a:lnTo>
                    <a:pt x="70" y="449"/>
                  </a:lnTo>
                  <a:lnTo>
                    <a:pt x="78" y="447"/>
                  </a:lnTo>
                  <a:lnTo>
                    <a:pt x="85" y="444"/>
                  </a:lnTo>
                  <a:lnTo>
                    <a:pt x="92" y="440"/>
                  </a:lnTo>
                  <a:lnTo>
                    <a:pt x="98" y="436"/>
                  </a:lnTo>
                  <a:lnTo>
                    <a:pt x="105" y="432"/>
                  </a:lnTo>
                  <a:lnTo>
                    <a:pt x="111" y="426"/>
                  </a:lnTo>
                  <a:lnTo>
                    <a:pt x="117" y="420"/>
                  </a:lnTo>
                  <a:lnTo>
                    <a:pt x="122" y="413"/>
                  </a:lnTo>
                  <a:lnTo>
                    <a:pt x="128" y="405"/>
                  </a:lnTo>
                  <a:lnTo>
                    <a:pt x="133" y="397"/>
                  </a:lnTo>
                  <a:lnTo>
                    <a:pt x="138" y="387"/>
                  </a:lnTo>
                  <a:lnTo>
                    <a:pt x="142" y="377"/>
                  </a:lnTo>
                  <a:lnTo>
                    <a:pt x="151" y="353"/>
                  </a:lnTo>
                  <a:lnTo>
                    <a:pt x="158" y="327"/>
                  </a:lnTo>
                  <a:lnTo>
                    <a:pt x="164" y="297"/>
                  </a:lnTo>
                  <a:lnTo>
                    <a:pt x="170" y="263"/>
                  </a:lnTo>
                  <a:lnTo>
                    <a:pt x="175" y="225"/>
                  </a:lnTo>
                  <a:lnTo>
                    <a:pt x="178" y="181"/>
                  </a:lnTo>
                  <a:lnTo>
                    <a:pt x="180" y="134"/>
                  </a:lnTo>
                  <a:lnTo>
                    <a:pt x="181" y="82"/>
                  </a:lnTo>
                  <a:lnTo>
                    <a:pt x="309" y="82"/>
                  </a:lnTo>
                  <a:lnTo>
                    <a:pt x="309" y="446"/>
                  </a:lnTo>
                  <a:lnTo>
                    <a:pt x="400" y="446"/>
                  </a:lnTo>
                  <a:lnTo>
                    <a:pt x="400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auto">
            <a:xfrm>
              <a:off x="3449705" y="4581351"/>
              <a:ext cx="76200" cy="74613"/>
            </a:xfrm>
            <a:custGeom>
              <a:avLst/>
              <a:gdLst>
                <a:gd name="T0" fmla="*/ 272 w 473"/>
                <a:gd name="T1" fmla="*/ 461 h 464"/>
                <a:gd name="T2" fmla="*/ 318 w 473"/>
                <a:gd name="T3" fmla="*/ 450 h 464"/>
                <a:gd name="T4" fmla="*/ 359 w 473"/>
                <a:gd name="T5" fmla="*/ 431 h 464"/>
                <a:gd name="T6" fmla="*/ 395 w 473"/>
                <a:gd name="T7" fmla="*/ 405 h 464"/>
                <a:gd name="T8" fmla="*/ 426 w 473"/>
                <a:gd name="T9" fmla="*/ 372 h 464"/>
                <a:gd name="T10" fmla="*/ 450 w 473"/>
                <a:gd name="T11" fmla="*/ 334 h 464"/>
                <a:gd name="T12" fmla="*/ 466 w 473"/>
                <a:gd name="T13" fmla="*/ 291 h 464"/>
                <a:gd name="T14" fmla="*/ 473 w 473"/>
                <a:gd name="T15" fmla="*/ 244 h 464"/>
                <a:gd name="T16" fmla="*/ 470 w 473"/>
                <a:gd name="T17" fmla="*/ 196 h 464"/>
                <a:gd name="T18" fmla="*/ 458 w 473"/>
                <a:gd name="T19" fmla="*/ 151 h 464"/>
                <a:gd name="T20" fmla="*/ 438 w 473"/>
                <a:gd name="T21" fmla="*/ 110 h 464"/>
                <a:gd name="T22" fmla="*/ 411 w 473"/>
                <a:gd name="T23" fmla="*/ 75 h 464"/>
                <a:gd name="T24" fmla="*/ 377 w 473"/>
                <a:gd name="T25" fmla="*/ 46 h 464"/>
                <a:gd name="T26" fmla="*/ 339 w 473"/>
                <a:gd name="T27" fmla="*/ 22 h 464"/>
                <a:gd name="T28" fmla="*/ 295 w 473"/>
                <a:gd name="T29" fmla="*/ 8 h 464"/>
                <a:gd name="T30" fmla="*/ 248 w 473"/>
                <a:gd name="T31" fmla="*/ 0 h 464"/>
                <a:gd name="T32" fmla="*/ 200 w 473"/>
                <a:gd name="T33" fmla="*/ 2 h 464"/>
                <a:gd name="T34" fmla="*/ 154 w 473"/>
                <a:gd name="T35" fmla="*/ 14 h 464"/>
                <a:gd name="T36" fmla="*/ 113 w 473"/>
                <a:gd name="T37" fmla="*/ 33 h 464"/>
                <a:gd name="T38" fmla="*/ 78 w 473"/>
                <a:gd name="T39" fmla="*/ 59 h 464"/>
                <a:gd name="T40" fmla="*/ 47 w 473"/>
                <a:gd name="T41" fmla="*/ 92 h 464"/>
                <a:gd name="T42" fmla="*/ 23 w 473"/>
                <a:gd name="T43" fmla="*/ 130 h 464"/>
                <a:gd name="T44" fmla="*/ 7 w 473"/>
                <a:gd name="T45" fmla="*/ 172 h 464"/>
                <a:gd name="T46" fmla="*/ 1 w 473"/>
                <a:gd name="T47" fmla="*/ 220 h 464"/>
                <a:gd name="T48" fmla="*/ 3 w 473"/>
                <a:gd name="T49" fmla="*/ 268 h 464"/>
                <a:gd name="T50" fmla="*/ 15 w 473"/>
                <a:gd name="T51" fmla="*/ 313 h 464"/>
                <a:gd name="T52" fmla="*/ 35 w 473"/>
                <a:gd name="T53" fmla="*/ 354 h 464"/>
                <a:gd name="T54" fmla="*/ 61 w 473"/>
                <a:gd name="T55" fmla="*/ 389 h 464"/>
                <a:gd name="T56" fmla="*/ 94 w 473"/>
                <a:gd name="T57" fmla="*/ 418 h 464"/>
                <a:gd name="T58" fmla="*/ 133 w 473"/>
                <a:gd name="T59" fmla="*/ 442 h 464"/>
                <a:gd name="T60" fmla="*/ 177 w 473"/>
                <a:gd name="T61" fmla="*/ 456 h 464"/>
                <a:gd name="T62" fmla="*/ 223 w 473"/>
                <a:gd name="T63" fmla="*/ 464 h 464"/>
                <a:gd name="T64" fmla="*/ 207 w 473"/>
                <a:gd name="T65" fmla="*/ 376 h 464"/>
                <a:gd name="T66" fmla="*/ 155 w 473"/>
                <a:gd name="T67" fmla="*/ 355 h 464"/>
                <a:gd name="T68" fmla="*/ 117 w 473"/>
                <a:gd name="T69" fmla="*/ 317 h 464"/>
                <a:gd name="T70" fmla="*/ 96 w 473"/>
                <a:gd name="T71" fmla="*/ 263 h 464"/>
                <a:gd name="T72" fmla="*/ 96 w 473"/>
                <a:gd name="T73" fmla="*/ 201 h 464"/>
                <a:gd name="T74" fmla="*/ 117 w 473"/>
                <a:gd name="T75" fmla="*/ 148 h 464"/>
                <a:gd name="T76" fmla="*/ 155 w 473"/>
                <a:gd name="T77" fmla="*/ 109 h 464"/>
                <a:gd name="T78" fmla="*/ 207 w 473"/>
                <a:gd name="T79" fmla="*/ 88 h 464"/>
                <a:gd name="T80" fmla="*/ 266 w 473"/>
                <a:gd name="T81" fmla="*/ 88 h 464"/>
                <a:gd name="T82" fmla="*/ 318 w 473"/>
                <a:gd name="T83" fmla="*/ 109 h 464"/>
                <a:gd name="T84" fmla="*/ 355 w 473"/>
                <a:gd name="T85" fmla="*/ 148 h 464"/>
                <a:gd name="T86" fmla="*/ 376 w 473"/>
                <a:gd name="T87" fmla="*/ 201 h 464"/>
                <a:gd name="T88" fmla="*/ 376 w 473"/>
                <a:gd name="T89" fmla="*/ 263 h 464"/>
                <a:gd name="T90" fmla="*/ 355 w 473"/>
                <a:gd name="T91" fmla="*/ 317 h 464"/>
                <a:gd name="T92" fmla="*/ 318 w 473"/>
                <a:gd name="T93" fmla="*/ 355 h 464"/>
                <a:gd name="T94" fmla="*/ 266 w 473"/>
                <a:gd name="T95" fmla="*/ 37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3" h="464">
                  <a:moveTo>
                    <a:pt x="236" y="464"/>
                  </a:moveTo>
                  <a:lnTo>
                    <a:pt x="248" y="464"/>
                  </a:lnTo>
                  <a:lnTo>
                    <a:pt x="260" y="463"/>
                  </a:lnTo>
                  <a:lnTo>
                    <a:pt x="272" y="461"/>
                  </a:lnTo>
                  <a:lnTo>
                    <a:pt x="283" y="460"/>
                  </a:lnTo>
                  <a:lnTo>
                    <a:pt x="295" y="456"/>
                  </a:lnTo>
                  <a:lnTo>
                    <a:pt x="306" y="453"/>
                  </a:lnTo>
                  <a:lnTo>
                    <a:pt x="318" y="450"/>
                  </a:lnTo>
                  <a:lnTo>
                    <a:pt x="328" y="446"/>
                  </a:lnTo>
                  <a:lnTo>
                    <a:pt x="339" y="442"/>
                  </a:lnTo>
                  <a:lnTo>
                    <a:pt x="349" y="436"/>
                  </a:lnTo>
                  <a:lnTo>
                    <a:pt x="359" y="431"/>
                  </a:lnTo>
                  <a:lnTo>
                    <a:pt x="368" y="425"/>
                  </a:lnTo>
                  <a:lnTo>
                    <a:pt x="377" y="418"/>
                  </a:lnTo>
                  <a:lnTo>
                    <a:pt x="387" y="412"/>
                  </a:lnTo>
                  <a:lnTo>
                    <a:pt x="395" y="405"/>
                  </a:lnTo>
                  <a:lnTo>
                    <a:pt x="404" y="397"/>
                  </a:lnTo>
                  <a:lnTo>
                    <a:pt x="411" y="389"/>
                  </a:lnTo>
                  <a:lnTo>
                    <a:pt x="418" y="380"/>
                  </a:lnTo>
                  <a:lnTo>
                    <a:pt x="426" y="372"/>
                  </a:lnTo>
                  <a:lnTo>
                    <a:pt x="432" y="363"/>
                  </a:lnTo>
                  <a:lnTo>
                    <a:pt x="438" y="354"/>
                  </a:lnTo>
                  <a:lnTo>
                    <a:pt x="445" y="344"/>
                  </a:lnTo>
                  <a:lnTo>
                    <a:pt x="450" y="334"/>
                  </a:lnTo>
                  <a:lnTo>
                    <a:pt x="454" y="323"/>
                  </a:lnTo>
                  <a:lnTo>
                    <a:pt x="458" y="313"/>
                  </a:lnTo>
                  <a:lnTo>
                    <a:pt x="462" y="302"/>
                  </a:lnTo>
                  <a:lnTo>
                    <a:pt x="466" y="291"/>
                  </a:lnTo>
                  <a:lnTo>
                    <a:pt x="468" y="280"/>
                  </a:lnTo>
                  <a:lnTo>
                    <a:pt x="470" y="268"/>
                  </a:lnTo>
                  <a:lnTo>
                    <a:pt x="472" y="256"/>
                  </a:lnTo>
                  <a:lnTo>
                    <a:pt x="473" y="244"/>
                  </a:lnTo>
                  <a:lnTo>
                    <a:pt x="473" y="231"/>
                  </a:lnTo>
                  <a:lnTo>
                    <a:pt x="473" y="220"/>
                  </a:lnTo>
                  <a:lnTo>
                    <a:pt x="472" y="207"/>
                  </a:lnTo>
                  <a:lnTo>
                    <a:pt x="470" y="196"/>
                  </a:lnTo>
                  <a:lnTo>
                    <a:pt x="468" y="184"/>
                  </a:lnTo>
                  <a:lnTo>
                    <a:pt x="466" y="172"/>
                  </a:lnTo>
                  <a:lnTo>
                    <a:pt x="462" y="162"/>
                  </a:lnTo>
                  <a:lnTo>
                    <a:pt x="458" y="151"/>
                  </a:lnTo>
                  <a:lnTo>
                    <a:pt x="454" y="141"/>
                  </a:lnTo>
                  <a:lnTo>
                    <a:pt x="450" y="130"/>
                  </a:lnTo>
                  <a:lnTo>
                    <a:pt x="445" y="119"/>
                  </a:lnTo>
                  <a:lnTo>
                    <a:pt x="438" y="110"/>
                  </a:lnTo>
                  <a:lnTo>
                    <a:pt x="432" y="100"/>
                  </a:lnTo>
                  <a:lnTo>
                    <a:pt x="426" y="92"/>
                  </a:lnTo>
                  <a:lnTo>
                    <a:pt x="418" y="83"/>
                  </a:lnTo>
                  <a:lnTo>
                    <a:pt x="411" y="75"/>
                  </a:lnTo>
                  <a:lnTo>
                    <a:pt x="404" y="67"/>
                  </a:lnTo>
                  <a:lnTo>
                    <a:pt x="395" y="59"/>
                  </a:lnTo>
                  <a:lnTo>
                    <a:pt x="387" y="52"/>
                  </a:lnTo>
                  <a:lnTo>
                    <a:pt x="377" y="46"/>
                  </a:lnTo>
                  <a:lnTo>
                    <a:pt x="368" y="39"/>
                  </a:lnTo>
                  <a:lnTo>
                    <a:pt x="359" y="33"/>
                  </a:lnTo>
                  <a:lnTo>
                    <a:pt x="349" y="28"/>
                  </a:lnTo>
                  <a:lnTo>
                    <a:pt x="339" y="22"/>
                  </a:lnTo>
                  <a:lnTo>
                    <a:pt x="328" y="18"/>
                  </a:lnTo>
                  <a:lnTo>
                    <a:pt x="318" y="14"/>
                  </a:lnTo>
                  <a:lnTo>
                    <a:pt x="306" y="11"/>
                  </a:lnTo>
                  <a:lnTo>
                    <a:pt x="295" y="8"/>
                  </a:lnTo>
                  <a:lnTo>
                    <a:pt x="283" y="4"/>
                  </a:lnTo>
                  <a:lnTo>
                    <a:pt x="272" y="2"/>
                  </a:lnTo>
                  <a:lnTo>
                    <a:pt x="260" y="1"/>
                  </a:lnTo>
                  <a:lnTo>
                    <a:pt x="248" y="0"/>
                  </a:lnTo>
                  <a:lnTo>
                    <a:pt x="236" y="0"/>
                  </a:lnTo>
                  <a:lnTo>
                    <a:pt x="223" y="0"/>
                  </a:lnTo>
                  <a:lnTo>
                    <a:pt x="212" y="1"/>
                  </a:lnTo>
                  <a:lnTo>
                    <a:pt x="200" y="2"/>
                  </a:lnTo>
                  <a:lnTo>
                    <a:pt x="189" y="4"/>
                  </a:lnTo>
                  <a:lnTo>
                    <a:pt x="177" y="8"/>
                  </a:lnTo>
                  <a:lnTo>
                    <a:pt x="166" y="11"/>
                  </a:lnTo>
                  <a:lnTo>
                    <a:pt x="154" y="14"/>
                  </a:lnTo>
                  <a:lnTo>
                    <a:pt x="144" y="18"/>
                  </a:lnTo>
                  <a:lnTo>
                    <a:pt x="133" y="22"/>
                  </a:lnTo>
                  <a:lnTo>
                    <a:pt x="124" y="28"/>
                  </a:lnTo>
                  <a:lnTo>
                    <a:pt x="113" y="33"/>
                  </a:lnTo>
                  <a:lnTo>
                    <a:pt x="104" y="39"/>
                  </a:lnTo>
                  <a:lnTo>
                    <a:pt x="94" y="46"/>
                  </a:lnTo>
                  <a:lnTo>
                    <a:pt x="86" y="52"/>
                  </a:lnTo>
                  <a:lnTo>
                    <a:pt x="78" y="59"/>
                  </a:lnTo>
                  <a:lnTo>
                    <a:pt x="69" y="67"/>
                  </a:lnTo>
                  <a:lnTo>
                    <a:pt x="61" y="75"/>
                  </a:lnTo>
                  <a:lnTo>
                    <a:pt x="53" y="83"/>
                  </a:lnTo>
                  <a:lnTo>
                    <a:pt x="47" y="92"/>
                  </a:lnTo>
                  <a:lnTo>
                    <a:pt x="40" y="100"/>
                  </a:lnTo>
                  <a:lnTo>
                    <a:pt x="35" y="110"/>
                  </a:lnTo>
                  <a:lnTo>
                    <a:pt x="28" y="119"/>
                  </a:lnTo>
                  <a:lnTo>
                    <a:pt x="23" y="130"/>
                  </a:lnTo>
                  <a:lnTo>
                    <a:pt x="19" y="141"/>
                  </a:lnTo>
                  <a:lnTo>
                    <a:pt x="15" y="151"/>
                  </a:lnTo>
                  <a:lnTo>
                    <a:pt x="10" y="162"/>
                  </a:lnTo>
                  <a:lnTo>
                    <a:pt x="7" y="172"/>
                  </a:lnTo>
                  <a:lnTo>
                    <a:pt x="5" y="184"/>
                  </a:lnTo>
                  <a:lnTo>
                    <a:pt x="3" y="196"/>
                  </a:lnTo>
                  <a:lnTo>
                    <a:pt x="1" y="207"/>
                  </a:lnTo>
                  <a:lnTo>
                    <a:pt x="1" y="220"/>
                  </a:lnTo>
                  <a:lnTo>
                    <a:pt x="0" y="231"/>
                  </a:lnTo>
                  <a:lnTo>
                    <a:pt x="1" y="244"/>
                  </a:lnTo>
                  <a:lnTo>
                    <a:pt x="1" y="256"/>
                  </a:lnTo>
                  <a:lnTo>
                    <a:pt x="3" y="268"/>
                  </a:lnTo>
                  <a:lnTo>
                    <a:pt x="5" y="280"/>
                  </a:lnTo>
                  <a:lnTo>
                    <a:pt x="7" y="291"/>
                  </a:lnTo>
                  <a:lnTo>
                    <a:pt x="10" y="302"/>
                  </a:lnTo>
                  <a:lnTo>
                    <a:pt x="15" y="313"/>
                  </a:lnTo>
                  <a:lnTo>
                    <a:pt x="19" y="323"/>
                  </a:lnTo>
                  <a:lnTo>
                    <a:pt x="23" y="334"/>
                  </a:lnTo>
                  <a:lnTo>
                    <a:pt x="28" y="344"/>
                  </a:lnTo>
                  <a:lnTo>
                    <a:pt x="35" y="354"/>
                  </a:lnTo>
                  <a:lnTo>
                    <a:pt x="40" y="363"/>
                  </a:lnTo>
                  <a:lnTo>
                    <a:pt x="47" y="372"/>
                  </a:lnTo>
                  <a:lnTo>
                    <a:pt x="53" y="380"/>
                  </a:lnTo>
                  <a:lnTo>
                    <a:pt x="61" y="389"/>
                  </a:lnTo>
                  <a:lnTo>
                    <a:pt x="69" y="397"/>
                  </a:lnTo>
                  <a:lnTo>
                    <a:pt x="78" y="405"/>
                  </a:lnTo>
                  <a:lnTo>
                    <a:pt x="86" y="412"/>
                  </a:lnTo>
                  <a:lnTo>
                    <a:pt x="94" y="418"/>
                  </a:lnTo>
                  <a:lnTo>
                    <a:pt x="104" y="425"/>
                  </a:lnTo>
                  <a:lnTo>
                    <a:pt x="113" y="431"/>
                  </a:lnTo>
                  <a:lnTo>
                    <a:pt x="124" y="436"/>
                  </a:lnTo>
                  <a:lnTo>
                    <a:pt x="133" y="442"/>
                  </a:lnTo>
                  <a:lnTo>
                    <a:pt x="144" y="446"/>
                  </a:lnTo>
                  <a:lnTo>
                    <a:pt x="154" y="450"/>
                  </a:lnTo>
                  <a:lnTo>
                    <a:pt x="166" y="453"/>
                  </a:lnTo>
                  <a:lnTo>
                    <a:pt x="177" y="456"/>
                  </a:lnTo>
                  <a:lnTo>
                    <a:pt x="189" y="460"/>
                  </a:lnTo>
                  <a:lnTo>
                    <a:pt x="200" y="461"/>
                  </a:lnTo>
                  <a:lnTo>
                    <a:pt x="212" y="463"/>
                  </a:lnTo>
                  <a:lnTo>
                    <a:pt x="223" y="464"/>
                  </a:lnTo>
                  <a:lnTo>
                    <a:pt x="236" y="464"/>
                  </a:lnTo>
                  <a:close/>
                  <a:moveTo>
                    <a:pt x="237" y="379"/>
                  </a:moveTo>
                  <a:lnTo>
                    <a:pt x="221" y="378"/>
                  </a:lnTo>
                  <a:lnTo>
                    <a:pt x="207" y="376"/>
                  </a:lnTo>
                  <a:lnTo>
                    <a:pt x="193" y="373"/>
                  </a:lnTo>
                  <a:lnTo>
                    <a:pt x="179" y="368"/>
                  </a:lnTo>
                  <a:lnTo>
                    <a:pt x="167" y="362"/>
                  </a:lnTo>
                  <a:lnTo>
                    <a:pt x="155" y="355"/>
                  </a:lnTo>
                  <a:lnTo>
                    <a:pt x="144" y="348"/>
                  </a:lnTo>
                  <a:lnTo>
                    <a:pt x="134" y="338"/>
                  </a:lnTo>
                  <a:lnTo>
                    <a:pt x="125" y="328"/>
                  </a:lnTo>
                  <a:lnTo>
                    <a:pt x="117" y="317"/>
                  </a:lnTo>
                  <a:lnTo>
                    <a:pt x="110" y="304"/>
                  </a:lnTo>
                  <a:lnTo>
                    <a:pt x="105" y="292"/>
                  </a:lnTo>
                  <a:lnTo>
                    <a:pt x="100" y="278"/>
                  </a:lnTo>
                  <a:lnTo>
                    <a:pt x="96" y="263"/>
                  </a:lnTo>
                  <a:lnTo>
                    <a:pt x="94" y="248"/>
                  </a:lnTo>
                  <a:lnTo>
                    <a:pt x="93" y="231"/>
                  </a:lnTo>
                  <a:lnTo>
                    <a:pt x="94" y="216"/>
                  </a:lnTo>
                  <a:lnTo>
                    <a:pt x="96" y="201"/>
                  </a:lnTo>
                  <a:lnTo>
                    <a:pt x="100" y="186"/>
                  </a:lnTo>
                  <a:lnTo>
                    <a:pt x="105" y="172"/>
                  </a:lnTo>
                  <a:lnTo>
                    <a:pt x="110" y="160"/>
                  </a:lnTo>
                  <a:lnTo>
                    <a:pt x="117" y="148"/>
                  </a:lnTo>
                  <a:lnTo>
                    <a:pt x="125" y="136"/>
                  </a:lnTo>
                  <a:lnTo>
                    <a:pt x="134" y="126"/>
                  </a:lnTo>
                  <a:lnTo>
                    <a:pt x="144" y="116"/>
                  </a:lnTo>
                  <a:lnTo>
                    <a:pt x="155" y="109"/>
                  </a:lnTo>
                  <a:lnTo>
                    <a:pt x="167" y="102"/>
                  </a:lnTo>
                  <a:lnTo>
                    <a:pt x="179" y="95"/>
                  </a:lnTo>
                  <a:lnTo>
                    <a:pt x="193" y="91"/>
                  </a:lnTo>
                  <a:lnTo>
                    <a:pt x="207" y="88"/>
                  </a:lnTo>
                  <a:lnTo>
                    <a:pt x="221" y="86"/>
                  </a:lnTo>
                  <a:lnTo>
                    <a:pt x="237" y="85"/>
                  </a:lnTo>
                  <a:lnTo>
                    <a:pt x="252" y="86"/>
                  </a:lnTo>
                  <a:lnTo>
                    <a:pt x="266" y="88"/>
                  </a:lnTo>
                  <a:lnTo>
                    <a:pt x="280" y="91"/>
                  </a:lnTo>
                  <a:lnTo>
                    <a:pt x="294" y="95"/>
                  </a:lnTo>
                  <a:lnTo>
                    <a:pt x="306" y="102"/>
                  </a:lnTo>
                  <a:lnTo>
                    <a:pt x="318" y="109"/>
                  </a:lnTo>
                  <a:lnTo>
                    <a:pt x="328" y="116"/>
                  </a:lnTo>
                  <a:lnTo>
                    <a:pt x="339" y="126"/>
                  </a:lnTo>
                  <a:lnTo>
                    <a:pt x="347" y="136"/>
                  </a:lnTo>
                  <a:lnTo>
                    <a:pt x="355" y="148"/>
                  </a:lnTo>
                  <a:lnTo>
                    <a:pt x="363" y="160"/>
                  </a:lnTo>
                  <a:lnTo>
                    <a:pt x="368" y="172"/>
                  </a:lnTo>
                  <a:lnTo>
                    <a:pt x="373" y="186"/>
                  </a:lnTo>
                  <a:lnTo>
                    <a:pt x="376" y="201"/>
                  </a:lnTo>
                  <a:lnTo>
                    <a:pt x="379" y="216"/>
                  </a:lnTo>
                  <a:lnTo>
                    <a:pt x="380" y="231"/>
                  </a:lnTo>
                  <a:lnTo>
                    <a:pt x="379" y="248"/>
                  </a:lnTo>
                  <a:lnTo>
                    <a:pt x="376" y="263"/>
                  </a:lnTo>
                  <a:lnTo>
                    <a:pt x="373" y="278"/>
                  </a:lnTo>
                  <a:lnTo>
                    <a:pt x="368" y="292"/>
                  </a:lnTo>
                  <a:lnTo>
                    <a:pt x="363" y="304"/>
                  </a:lnTo>
                  <a:lnTo>
                    <a:pt x="355" y="317"/>
                  </a:lnTo>
                  <a:lnTo>
                    <a:pt x="347" y="328"/>
                  </a:lnTo>
                  <a:lnTo>
                    <a:pt x="339" y="338"/>
                  </a:lnTo>
                  <a:lnTo>
                    <a:pt x="328" y="348"/>
                  </a:lnTo>
                  <a:lnTo>
                    <a:pt x="318" y="355"/>
                  </a:lnTo>
                  <a:lnTo>
                    <a:pt x="306" y="362"/>
                  </a:lnTo>
                  <a:lnTo>
                    <a:pt x="294" y="368"/>
                  </a:lnTo>
                  <a:lnTo>
                    <a:pt x="280" y="373"/>
                  </a:lnTo>
                  <a:lnTo>
                    <a:pt x="266" y="376"/>
                  </a:lnTo>
                  <a:lnTo>
                    <a:pt x="252" y="378"/>
                  </a:lnTo>
                  <a:lnTo>
                    <a:pt x="237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3537018" y="4582938"/>
              <a:ext cx="46038" cy="71438"/>
            </a:xfrm>
            <a:custGeom>
              <a:avLst/>
              <a:gdLst>
                <a:gd name="T0" fmla="*/ 0 w 286"/>
                <a:gd name="T1" fmla="*/ 446 h 446"/>
                <a:gd name="T2" fmla="*/ 92 w 286"/>
                <a:gd name="T3" fmla="*/ 446 h 446"/>
                <a:gd name="T4" fmla="*/ 92 w 286"/>
                <a:gd name="T5" fmla="*/ 82 h 446"/>
                <a:gd name="T6" fmla="*/ 286 w 286"/>
                <a:gd name="T7" fmla="*/ 82 h 446"/>
                <a:gd name="T8" fmla="*/ 286 w 286"/>
                <a:gd name="T9" fmla="*/ 0 h 446"/>
                <a:gd name="T10" fmla="*/ 0 w 286"/>
                <a:gd name="T11" fmla="*/ 0 h 446"/>
                <a:gd name="T12" fmla="*/ 0 w 286"/>
                <a:gd name="T13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" h="446">
                  <a:moveTo>
                    <a:pt x="0" y="446"/>
                  </a:moveTo>
                  <a:lnTo>
                    <a:pt x="92" y="446"/>
                  </a:lnTo>
                  <a:lnTo>
                    <a:pt x="92" y="82"/>
                  </a:lnTo>
                  <a:lnTo>
                    <a:pt x="286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3594168" y="4581351"/>
              <a:ext cx="60325" cy="74613"/>
            </a:xfrm>
            <a:custGeom>
              <a:avLst/>
              <a:gdLst>
                <a:gd name="T0" fmla="*/ 351 w 382"/>
                <a:gd name="T1" fmla="*/ 0 h 464"/>
                <a:gd name="T2" fmla="*/ 91 w 382"/>
                <a:gd name="T3" fmla="*/ 283 h 464"/>
                <a:gd name="T4" fmla="*/ 91 w 382"/>
                <a:gd name="T5" fmla="*/ 9 h 464"/>
                <a:gd name="T6" fmla="*/ 0 w 382"/>
                <a:gd name="T7" fmla="*/ 9 h 464"/>
                <a:gd name="T8" fmla="*/ 0 w 382"/>
                <a:gd name="T9" fmla="*/ 464 h 464"/>
                <a:gd name="T10" fmla="*/ 30 w 382"/>
                <a:gd name="T11" fmla="*/ 464 h 464"/>
                <a:gd name="T12" fmla="*/ 290 w 382"/>
                <a:gd name="T13" fmla="*/ 179 h 464"/>
                <a:gd name="T14" fmla="*/ 290 w 382"/>
                <a:gd name="T15" fmla="*/ 455 h 464"/>
                <a:gd name="T16" fmla="*/ 382 w 382"/>
                <a:gd name="T17" fmla="*/ 455 h 464"/>
                <a:gd name="T18" fmla="*/ 382 w 382"/>
                <a:gd name="T19" fmla="*/ 0 h 464"/>
                <a:gd name="T20" fmla="*/ 351 w 382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2" h="464">
                  <a:moveTo>
                    <a:pt x="351" y="0"/>
                  </a:moveTo>
                  <a:lnTo>
                    <a:pt x="91" y="283"/>
                  </a:lnTo>
                  <a:lnTo>
                    <a:pt x="91" y="9"/>
                  </a:lnTo>
                  <a:lnTo>
                    <a:pt x="0" y="9"/>
                  </a:lnTo>
                  <a:lnTo>
                    <a:pt x="0" y="464"/>
                  </a:lnTo>
                  <a:lnTo>
                    <a:pt x="30" y="464"/>
                  </a:lnTo>
                  <a:lnTo>
                    <a:pt x="290" y="179"/>
                  </a:lnTo>
                  <a:lnTo>
                    <a:pt x="290" y="455"/>
                  </a:lnTo>
                  <a:lnTo>
                    <a:pt x="382" y="455"/>
                  </a:lnTo>
                  <a:lnTo>
                    <a:pt x="382" y="0"/>
                  </a:lnTo>
                  <a:lnTo>
                    <a:pt x="3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45"/>
            <p:cNvSpPr>
              <a:spLocks noEditPoints="1"/>
            </p:cNvSpPr>
            <p:nvPr userDrawn="1"/>
          </p:nvSpPr>
          <p:spPr bwMode="auto">
            <a:xfrm>
              <a:off x="3670368" y="4555951"/>
              <a:ext cx="60325" cy="100014"/>
            </a:xfrm>
            <a:custGeom>
              <a:avLst/>
              <a:gdLst>
                <a:gd name="T0" fmla="*/ 216 w 381"/>
                <a:gd name="T1" fmla="*/ 128 h 625"/>
                <a:gd name="T2" fmla="*/ 239 w 381"/>
                <a:gd name="T3" fmla="*/ 124 h 625"/>
                <a:gd name="T4" fmla="*/ 260 w 381"/>
                <a:gd name="T5" fmla="*/ 116 h 625"/>
                <a:gd name="T6" fmla="*/ 279 w 381"/>
                <a:gd name="T7" fmla="*/ 103 h 625"/>
                <a:gd name="T8" fmla="*/ 294 w 381"/>
                <a:gd name="T9" fmla="*/ 88 h 625"/>
                <a:gd name="T10" fmla="*/ 307 w 381"/>
                <a:gd name="T11" fmla="*/ 69 h 625"/>
                <a:gd name="T12" fmla="*/ 314 w 381"/>
                <a:gd name="T13" fmla="*/ 47 h 625"/>
                <a:gd name="T14" fmla="*/ 318 w 381"/>
                <a:gd name="T15" fmla="*/ 23 h 625"/>
                <a:gd name="T16" fmla="*/ 319 w 381"/>
                <a:gd name="T17" fmla="*/ 0 h 625"/>
                <a:gd name="T18" fmla="*/ 247 w 381"/>
                <a:gd name="T19" fmla="*/ 12 h 625"/>
                <a:gd name="T20" fmla="*/ 244 w 381"/>
                <a:gd name="T21" fmla="*/ 34 h 625"/>
                <a:gd name="T22" fmla="*/ 235 w 381"/>
                <a:gd name="T23" fmla="*/ 50 h 625"/>
                <a:gd name="T24" fmla="*/ 222 w 381"/>
                <a:gd name="T25" fmla="*/ 61 h 625"/>
                <a:gd name="T26" fmla="*/ 204 w 381"/>
                <a:gd name="T27" fmla="*/ 64 h 625"/>
                <a:gd name="T28" fmla="*/ 185 w 381"/>
                <a:gd name="T29" fmla="*/ 61 h 625"/>
                <a:gd name="T30" fmla="*/ 171 w 381"/>
                <a:gd name="T31" fmla="*/ 50 h 625"/>
                <a:gd name="T32" fmla="*/ 163 w 381"/>
                <a:gd name="T33" fmla="*/ 34 h 625"/>
                <a:gd name="T34" fmla="*/ 160 w 381"/>
                <a:gd name="T35" fmla="*/ 12 h 625"/>
                <a:gd name="T36" fmla="*/ 86 w 381"/>
                <a:gd name="T37" fmla="*/ 0 h 625"/>
                <a:gd name="T38" fmla="*/ 87 w 381"/>
                <a:gd name="T39" fmla="*/ 23 h 625"/>
                <a:gd name="T40" fmla="*/ 92 w 381"/>
                <a:gd name="T41" fmla="*/ 47 h 625"/>
                <a:gd name="T42" fmla="*/ 100 w 381"/>
                <a:gd name="T43" fmla="*/ 69 h 625"/>
                <a:gd name="T44" fmla="*/ 111 w 381"/>
                <a:gd name="T45" fmla="*/ 88 h 625"/>
                <a:gd name="T46" fmla="*/ 127 w 381"/>
                <a:gd name="T47" fmla="*/ 103 h 625"/>
                <a:gd name="T48" fmla="*/ 146 w 381"/>
                <a:gd name="T49" fmla="*/ 116 h 625"/>
                <a:gd name="T50" fmla="*/ 167 w 381"/>
                <a:gd name="T51" fmla="*/ 124 h 625"/>
                <a:gd name="T52" fmla="*/ 190 w 381"/>
                <a:gd name="T53" fmla="*/ 128 h 625"/>
                <a:gd name="T54" fmla="*/ 351 w 381"/>
                <a:gd name="T55" fmla="*/ 161 h 625"/>
                <a:gd name="T56" fmla="*/ 90 w 381"/>
                <a:gd name="T57" fmla="*/ 170 h 625"/>
                <a:gd name="T58" fmla="*/ 0 w 381"/>
                <a:gd name="T59" fmla="*/ 625 h 625"/>
                <a:gd name="T60" fmla="*/ 290 w 381"/>
                <a:gd name="T61" fmla="*/ 340 h 625"/>
                <a:gd name="T62" fmla="*/ 381 w 381"/>
                <a:gd name="T63" fmla="*/ 616 h 625"/>
                <a:gd name="T64" fmla="*/ 351 w 381"/>
                <a:gd name="T65" fmla="*/ 16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1" h="625">
                  <a:moveTo>
                    <a:pt x="204" y="129"/>
                  </a:moveTo>
                  <a:lnTo>
                    <a:pt x="216" y="128"/>
                  </a:lnTo>
                  <a:lnTo>
                    <a:pt x="228" y="127"/>
                  </a:lnTo>
                  <a:lnTo>
                    <a:pt x="239" y="124"/>
                  </a:lnTo>
                  <a:lnTo>
                    <a:pt x="250" y="121"/>
                  </a:lnTo>
                  <a:lnTo>
                    <a:pt x="260" y="116"/>
                  </a:lnTo>
                  <a:lnTo>
                    <a:pt x="270" y="110"/>
                  </a:lnTo>
                  <a:lnTo>
                    <a:pt x="279" y="103"/>
                  </a:lnTo>
                  <a:lnTo>
                    <a:pt x="287" y="96"/>
                  </a:lnTo>
                  <a:lnTo>
                    <a:pt x="294" y="88"/>
                  </a:lnTo>
                  <a:lnTo>
                    <a:pt x="300" y="79"/>
                  </a:lnTo>
                  <a:lnTo>
                    <a:pt x="307" y="69"/>
                  </a:lnTo>
                  <a:lnTo>
                    <a:pt x="311" y="59"/>
                  </a:lnTo>
                  <a:lnTo>
                    <a:pt x="314" y="47"/>
                  </a:lnTo>
                  <a:lnTo>
                    <a:pt x="317" y="35"/>
                  </a:lnTo>
                  <a:lnTo>
                    <a:pt x="318" y="23"/>
                  </a:lnTo>
                  <a:lnTo>
                    <a:pt x="319" y="10"/>
                  </a:lnTo>
                  <a:lnTo>
                    <a:pt x="319" y="0"/>
                  </a:lnTo>
                  <a:lnTo>
                    <a:pt x="247" y="0"/>
                  </a:lnTo>
                  <a:lnTo>
                    <a:pt x="247" y="12"/>
                  </a:lnTo>
                  <a:lnTo>
                    <a:pt x="247" y="24"/>
                  </a:lnTo>
                  <a:lnTo>
                    <a:pt x="244" y="34"/>
                  </a:lnTo>
                  <a:lnTo>
                    <a:pt x="240" y="43"/>
                  </a:lnTo>
                  <a:lnTo>
                    <a:pt x="235" y="50"/>
                  </a:lnTo>
                  <a:lnTo>
                    <a:pt x="229" y="57"/>
                  </a:lnTo>
                  <a:lnTo>
                    <a:pt x="222" y="61"/>
                  </a:lnTo>
                  <a:lnTo>
                    <a:pt x="213" y="63"/>
                  </a:lnTo>
                  <a:lnTo>
                    <a:pt x="204" y="64"/>
                  </a:lnTo>
                  <a:lnTo>
                    <a:pt x="193" y="63"/>
                  </a:lnTo>
                  <a:lnTo>
                    <a:pt x="185" y="61"/>
                  </a:lnTo>
                  <a:lnTo>
                    <a:pt x="176" y="57"/>
                  </a:lnTo>
                  <a:lnTo>
                    <a:pt x="171" y="50"/>
                  </a:lnTo>
                  <a:lnTo>
                    <a:pt x="166" y="43"/>
                  </a:lnTo>
                  <a:lnTo>
                    <a:pt x="163" y="34"/>
                  </a:lnTo>
                  <a:lnTo>
                    <a:pt x="160" y="24"/>
                  </a:lnTo>
                  <a:lnTo>
                    <a:pt x="160" y="12"/>
                  </a:lnTo>
                  <a:lnTo>
                    <a:pt x="160" y="0"/>
                  </a:lnTo>
                  <a:lnTo>
                    <a:pt x="86" y="0"/>
                  </a:lnTo>
                  <a:lnTo>
                    <a:pt x="86" y="10"/>
                  </a:lnTo>
                  <a:lnTo>
                    <a:pt x="87" y="23"/>
                  </a:lnTo>
                  <a:lnTo>
                    <a:pt x="89" y="35"/>
                  </a:lnTo>
                  <a:lnTo>
                    <a:pt x="92" y="47"/>
                  </a:lnTo>
                  <a:lnTo>
                    <a:pt x="96" y="59"/>
                  </a:lnTo>
                  <a:lnTo>
                    <a:pt x="100" y="69"/>
                  </a:lnTo>
                  <a:lnTo>
                    <a:pt x="105" y="79"/>
                  </a:lnTo>
                  <a:lnTo>
                    <a:pt x="111" y="88"/>
                  </a:lnTo>
                  <a:lnTo>
                    <a:pt x="119" y="96"/>
                  </a:lnTo>
                  <a:lnTo>
                    <a:pt x="127" y="103"/>
                  </a:lnTo>
                  <a:lnTo>
                    <a:pt x="137" y="110"/>
                  </a:lnTo>
                  <a:lnTo>
                    <a:pt x="146" y="116"/>
                  </a:lnTo>
                  <a:lnTo>
                    <a:pt x="157" y="121"/>
                  </a:lnTo>
                  <a:lnTo>
                    <a:pt x="167" y="124"/>
                  </a:lnTo>
                  <a:lnTo>
                    <a:pt x="179" y="127"/>
                  </a:lnTo>
                  <a:lnTo>
                    <a:pt x="190" y="128"/>
                  </a:lnTo>
                  <a:lnTo>
                    <a:pt x="204" y="129"/>
                  </a:lnTo>
                  <a:close/>
                  <a:moveTo>
                    <a:pt x="351" y="161"/>
                  </a:moveTo>
                  <a:lnTo>
                    <a:pt x="90" y="444"/>
                  </a:lnTo>
                  <a:lnTo>
                    <a:pt x="90" y="170"/>
                  </a:lnTo>
                  <a:lnTo>
                    <a:pt x="0" y="170"/>
                  </a:lnTo>
                  <a:lnTo>
                    <a:pt x="0" y="625"/>
                  </a:lnTo>
                  <a:lnTo>
                    <a:pt x="30" y="625"/>
                  </a:lnTo>
                  <a:lnTo>
                    <a:pt x="290" y="340"/>
                  </a:lnTo>
                  <a:lnTo>
                    <a:pt x="290" y="616"/>
                  </a:lnTo>
                  <a:lnTo>
                    <a:pt x="381" y="616"/>
                  </a:lnTo>
                  <a:lnTo>
                    <a:pt x="381" y="161"/>
                  </a:lnTo>
                  <a:lnTo>
                    <a:pt x="351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D4AF4FE3-3466-40CB-84C6-3124669468C2}"/>
              </a:ext>
            </a:extLst>
          </p:cNvPr>
          <p:cNvSpPr txBox="1">
            <a:spLocks/>
          </p:cNvSpPr>
          <p:nvPr/>
        </p:nvSpPr>
        <p:spPr>
          <a:xfrm>
            <a:off x="5087046" y="3179761"/>
            <a:ext cx="4722756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Куратор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</a:t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Косинцев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Андрей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Ведущий дата аналитик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0559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76238" y="326636"/>
            <a:ext cx="679291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C00B2B-EFC9-4036-81F4-4944493D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038" y="4181490"/>
            <a:ext cx="538962" cy="96201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057349E-2E0E-48E7-868C-40EC27784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t="4947" r="20724" b="5156"/>
          <a:stretch/>
        </p:blipFill>
        <p:spPr bwMode="auto">
          <a:xfrm>
            <a:off x="6790181" y="980338"/>
            <a:ext cx="1752862" cy="15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DBCC2A-9C8C-4518-90E6-C23B9E8CF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1" y="1862670"/>
            <a:ext cx="1612050" cy="16120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45064F-B2D7-4D68-B027-FEA0CC67E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3"/>
          <a:stretch/>
        </p:blipFill>
        <p:spPr bwMode="auto">
          <a:xfrm>
            <a:off x="3941006" y="3280993"/>
            <a:ext cx="3249416" cy="7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F39AB03-8D9D-48DE-8D45-376EF60B3126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BAE2F-68A8-4D8F-A14A-CA1826D7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20" y="506525"/>
            <a:ext cx="4448932" cy="250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84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76238" y="326636"/>
            <a:ext cx="679291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Модели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C00B2B-EFC9-4036-81F4-4944493D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038" y="4181490"/>
            <a:ext cx="538962" cy="96201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057349E-2E0E-48E7-868C-40EC27784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t="4947" r="20724" b="5156"/>
          <a:stretch/>
        </p:blipFill>
        <p:spPr bwMode="auto">
          <a:xfrm>
            <a:off x="6790181" y="980338"/>
            <a:ext cx="1752862" cy="15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DBCC2A-9C8C-4518-90E6-C23B9E8CF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1" y="1862670"/>
            <a:ext cx="1612050" cy="16120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45064F-B2D7-4D68-B027-FEA0CC67E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3"/>
          <a:stretch/>
        </p:blipFill>
        <p:spPr bwMode="auto">
          <a:xfrm>
            <a:off x="3941006" y="3280993"/>
            <a:ext cx="3249416" cy="7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C8EF9A-D8EC-41F0-815E-0DD441458858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BAE2F-68A8-4D8F-A14A-CA1826D7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20" y="506525"/>
            <a:ext cx="4448932" cy="250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0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33333E-6 L 0.09948 3.33333E-6 C 0.1441 3.33333E-6 0.19913 0.05956 0.19913 0.10771 L 0.19913 0.2154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10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-0.21163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411309" y="326636"/>
            <a:ext cx="675784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Результаты предсказаний</a:t>
            </a:r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C389F2BB-5436-451B-9F4E-AD9801B80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80412"/>
              </p:ext>
            </p:extLst>
          </p:nvPr>
        </p:nvGraphicFramePr>
        <p:xfrm>
          <a:off x="503237" y="1314450"/>
          <a:ext cx="8145463" cy="1848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0272">
                  <a:extLst>
                    <a:ext uri="{9D8B030D-6E8A-4147-A177-3AD203B41FA5}">
                      <a16:colId xmlns:a16="http://schemas.microsoft.com/office/drawing/2014/main" val="2744063847"/>
                    </a:ext>
                  </a:extLst>
                </a:gridCol>
                <a:gridCol w="1721346">
                  <a:extLst>
                    <a:ext uri="{9D8B030D-6E8A-4147-A177-3AD203B41FA5}">
                      <a16:colId xmlns:a16="http://schemas.microsoft.com/office/drawing/2014/main" val="915773870"/>
                    </a:ext>
                  </a:extLst>
                </a:gridCol>
                <a:gridCol w="1116760">
                  <a:extLst>
                    <a:ext uri="{9D8B030D-6E8A-4147-A177-3AD203B41FA5}">
                      <a16:colId xmlns:a16="http://schemas.microsoft.com/office/drawing/2014/main" val="2418782859"/>
                    </a:ext>
                  </a:extLst>
                </a:gridCol>
                <a:gridCol w="1249709">
                  <a:extLst>
                    <a:ext uri="{9D8B030D-6E8A-4147-A177-3AD203B41FA5}">
                      <a16:colId xmlns:a16="http://schemas.microsoft.com/office/drawing/2014/main" val="2571208377"/>
                    </a:ext>
                  </a:extLst>
                </a:gridCol>
                <a:gridCol w="1081309">
                  <a:extLst>
                    <a:ext uri="{9D8B030D-6E8A-4147-A177-3AD203B41FA5}">
                      <a16:colId xmlns:a16="http://schemas.microsoft.com/office/drawing/2014/main" val="1488185984"/>
                    </a:ext>
                  </a:extLst>
                </a:gridCol>
                <a:gridCol w="1356067">
                  <a:extLst>
                    <a:ext uri="{9D8B030D-6E8A-4147-A177-3AD203B41FA5}">
                      <a16:colId xmlns:a16="http://schemas.microsoft.com/office/drawing/2014/main" val="3788659114"/>
                    </a:ext>
                  </a:extLst>
                </a:gridCol>
              </a:tblGrid>
              <a:tr h="579388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/>
                        <a:t>Логистическая регрессия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CatBoost</a:t>
                      </a:r>
                      <a:endParaRPr lang="ru-RU" sz="1700" dirty="0"/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LightGBM</a:t>
                      </a:r>
                      <a:endParaRPr lang="ru-RU" sz="1700" dirty="0"/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XGBoost</a:t>
                      </a:r>
                    </a:p>
                    <a:p>
                      <a:pPr algn="ctr"/>
                      <a:endParaRPr lang="ru-RU" sz="1700" dirty="0"/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/>
                        <a:t>Ансамбль</a:t>
                      </a:r>
                    </a:p>
                    <a:p>
                      <a:pPr algn="ctr"/>
                      <a:r>
                        <a:rPr lang="ru-RU" sz="1700" dirty="0" err="1"/>
                        <a:t>бустингов</a:t>
                      </a:r>
                      <a:r>
                        <a:rPr lang="ru-RU" sz="1700" dirty="0"/>
                        <a:t> </a:t>
                      </a:r>
                    </a:p>
                  </a:txBody>
                  <a:tcPr marL="98057" marR="98057" marT="49029" marB="49029"/>
                </a:tc>
                <a:extLst>
                  <a:ext uri="{0D108BD9-81ED-4DB2-BD59-A6C34878D82A}">
                    <a16:rowId xmlns:a16="http://schemas.microsoft.com/office/drawing/2014/main" val="915889861"/>
                  </a:ext>
                </a:extLst>
              </a:tr>
              <a:tr h="579388">
                <a:tc>
                  <a:txBody>
                    <a:bodyPr/>
                    <a:lstStyle/>
                    <a:p>
                      <a:r>
                        <a:rPr lang="ru-RU" sz="1700" dirty="0"/>
                        <a:t>Стандартные параметры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0.4431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0.8446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0.8450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0.8474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0.8479</a:t>
                      </a:r>
                    </a:p>
                  </a:txBody>
                  <a:tcPr marL="98057" marR="98057" marT="49029" marB="49029"/>
                </a:tc>
                <a:extLst>
                  <a:ext uri="{0D108BD9-81ED-4DB2-BD59-A6C34878D82A}">
                    <a16:rowId xmlns:a16="http://schemas.microsoft.com/office/drawing/2014/main" val="2711697833"/>
                  </a:ext>
                </a:extLst>
              </a:tr>
              <a:tr h="579388">
                <a:tc>
                  <a:txBody>
                    <a:bodyPr/>
                    <a:lstStyle/>
                    <a:p>
                      <a:r>
                        <a:rPr lang="ru-RU" sz="1700" dirty="0"/>
                        <a:t>Подбор параметров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0.7955</a:t>
                      </a:r>
                      <a:endParaRPr lang="ru-RU" sz="1700" dirty="0"/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0.8519</a:t>
                      </a:r>
                      <a:endParaRPr lang="ru-RU" sz="1900" b="1" dirty="0"/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0.8434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0.8441</a:t>
                      </a:r>
                    </a:p>
                  </a:txBody>
                  <a:tcPr marL="98057" marR="98057" marT="49029" marB="490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0.8504</a:t>
                      </a:r>
                      <a:endParaRPr lang="ru-RU" sz="1900" dirty="0"/>
                    </a:p>
                  </a:txBody>
                  <a:tcPr marL="98057" marR="98057" marT="49029" marB="49029"/>
                </a:tc>
                <a:extLst>
                  <a:ext uri="{0D108BD9-81ED-4DB2-BD59-A6C34878D82A}">
                    <a16:rowId xmlns:a16="http://schemas.microsoft.com/office/drawing/2014/main" val="39612392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2E0E37-5551-4236-A5FA-0775E2DAE5CA}"/>
              </a:ext>
            </a:extLst>
          </p:cNvPr>
          <p:cNvSpPr txBox="1"/>
          <p:nvPr/>
        </p:nvSpPr>
        <p:spPr>
          <a:xfrm>
            <a:off x="390525" y="3335310"/>
            <a:ext cx="6906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system-ui"/>
              </a:rPr>
              <a:t>Результаты оцениваются коэффициентом Джини</a:t>
            </a:r>
            <a:endParaRPr lang="en-US" sz="2400" dirty="0">
              <a:latin typeface="system-u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D303CA-694D-4177-8748-736CF241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038" y="4181490"/>
            <a:ext cx="538962" cy="9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946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D9493E4-1EBE-4D14-9B55-05A7D52E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1"/>
          <a:stretch/>
        </p:blipFill>
        <p:spPr bwMode="auto">
          <a:xfrm>
            <a:off x="503238" y="124278"/>
            <a:ext cx="8285010" cy="37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74464-A7F0-41B0-A452-8A81B386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4763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sz="4050" dirty="0" err="1">
                <a:solidFill>
                  <a:srgbClr val="0A31F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ru-RU" sz="4050" dirty="0">
                <a:solidFill>
                  <a:srgbClr val="0A31F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Boosting = </a:t>
            </a:r>
            <a:r>
              <a:rPr lang="en-US" sz="4050" dirty="0">
                <a:solidFill>
                  <a:srgbClr val="0A31F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CatBoost</a:t>
            </a:r>
            <a:endParaRPr lang="ru-RU" sz="8625" dirty="0">
              <a:solidFill>
                <a:srgbClr val="0A31F6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3EB511-CA76-4042-A429-37414358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4069443"/>
            <a:ext cx="528904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EE60CB0-5227-4847-BF3F-E0B3E61F7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7" r="28820" b="4239"/>
          <a:stretch/>
        </p:blipFill>
        <p:spPr bwMode="auto">
          <a:xfrm>
            <a:off x="225901" y="971635"/>
            <a:ext cx="4460399" cy="35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76239" y="326636"/>
            <a:ext cx="679291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Важные признаки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4BF293-838B-4A10-8083-0291A96EE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7" t="23131" b="16021"/>
          <a:stretch/>
        </p:blipFill>
        <p:spPr bwMode="auto">
          <a:xfrm>
            <a:off x="5220970" y="1209717"/>
            <a:ext cx="3436620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81581F-BF6E-46D6-AEAC-EED936D6A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607" y="4122248"/>
            <a:ext cx="490187" cy="9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47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05CF19-D369-4DD4-81C3-BC54A804218A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E07308-8A5D-4BD2-8A7A-8ECCC01B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0" y="4369568"/>
            <a:ext cx="806450" cy="77393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5CF18C-29DE-46FE-AC28-6BA50871C19F}"/>
              </a:ext>
            </a:extLst>
          </p:cNvPr>
          <p:cNvSpPr txBox="1">
            <a:spLocks/>
          </p:cNvSpPr>
          <p:nvPr/>
        </p:nvSpPr>
        <p:spPr>
          <a:xfrm>
            <a:off x="381001" y="326636"/>
            <a:ext cx="795655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Портрет идеального заёмщика</a:t>
            </a:r>
          </a:p>
        </p:txBody>
      </p:sp>
      <p:sp>
        <p:nvSpPr>
          <p:cNvPr id="9" name="AutoShape 4" descr="A sophisticated portrait of a white man who embodies the essence of financial stability and foresight. He has an air of confidence and satisfaction, indicative of someone with a substantial income of $159k a year. His attire and accessories suggest a person who is financially savvy, perhaps subtly hinting at his recent engagement in a significant financial decision: taking out a $368k loan not backed by government programs, but through a credit union or mortgage company, with the purpose of buying a dream home near the beach in Tampa, Florida. The background conveys a blend of urban sophistication and the serene vibe of a beachside locale, reflecting his choice of home location. His expression is calm and assured, with a hint of a smile, portraying a man with a positive credit history and a clear vision for his future.">
            <a:extLst>
              <a:ext uri="{FF2B5EF4-FFF2-40B4-BE49-F238E27FC236}">
                <a16:creationId xmlns:a16="http://schemas.microsoft.com/office/drawing/2014/main" id="{0EBC4AB4-8A1B-409C-83A1-AB83F4A95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6E1973-E710-4B03-A90F-CC0067AE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2" r="13360" b="21799"/>
          <a:stretch/>
        </p:blipFill>
        <p:spPr>
          <a:xfrm>
            <a:off x="3294879" y="857251"/>
            <a:ext cx="2611633" cy="36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251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E07308-8A5D-4BD2-8A7A-8ECCC01B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0" y="4369568"/>
            <a:ext cx="806450" cy="77393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5CF18C-29DE-46FE-AC28-6BA50871C19F}"/>
              </a:ext>
            </a:extLst>
          </p:cNvPr>
          <p:cNvSpPr txBox="1">
            <a:spLocks/>
          </p:cNvSpPr>
          <p:nvPr/>
        </p:nvSpPr>
        <p:spPr>
          <a:xfrm>
            <a:off x="381001" y="326636"/>
            <a:ext cx="795655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Портрет идеального заёмщика</a:t>
            </a:r>
          </a:p>
        </p:txBody>
      </p:sp>
      <p:sp>
        <p:nvSpPr>
          <p:cNvPr id="9" name="AutoShape 4" descr="A sophisticated portrait of a white man who embodies the essence of financial stability and foresight. He has an air of confidence and satisfaction, indicative of someone with a substantial income of $159k a year. His attire and accessories suggest a person who is financially savvy, perhaps subtly hinting at his recent engagement in a significant financial decision: taking out a $368k loan not backed by government programs, but through a credit union or mortgage company, with the purpose of buying a dream home near the beach in Tampa, Florida. The background conveys a blend of urban sophistication and the serene vibe of a beachside locale, reflecting his choice of home location. His expression is calm and assured, with a hint of a smile, portraying a man with a positive credit history and a clear vision for his future.">
            <a:extLst>
              <a:ext uri="{FF2B5EF4-FFF2-40B4-BE49-F238E27FC236}">
                <a16:creationId xmlns:a16="http://schemas.microsoft.com/office/drawing/2014/main" id="{0EBC4AB4-8A1B-409C-83A1-AB83F4A95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A74C1E-AEC7-4A26-8866-2820DB5A4E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18255"/>
          <a:stretch/>
        </p:blipFill>
        <p:spPr>
          <a:xfrm>
            <a:off x="3239740" y="996950"/>
            <a:ext cx="2654300" cy="353906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5AB5F4-F7C3-4F5E-842E-A38DFD4F5D88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1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E07308-8A5D-4BD2-8A7A-8ECCC01B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0" y="4369568"/>
            <a:ext cx="806450" cy="77393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5CF18C-29DE-46FE-AC28-6BA50871C19F}"/>
              </a:ext>
            </a:extLst>
          </p:cNvPr>
          <p:cNvSpPr txBox="1">
            <a:spLocks/>
          </p:cNvSpPr>
          <p:nvPr/>
        </p:nvSpPr>
        <p:spPr>
          <a:xfrm>
            <a:off x="381001" y="326636"/>
            <a:ext cx="795655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Портрет идеального заёмщика</a:t>
            </a:r>
          </a:p>
        </p:txBody>
      </p:sp>
      <p:sp>
        <p:nvSpPr>
          <p:cNvPr id="9" name="AutoShape 4" descr="A sophisticated portrait of a white man who embodies the essence of financial stability and foresight. He has an air of confidence and satisfaction, indicative of someone with a substantial income of $159k a year. His attire and accessories suggest a person who is financially savvy, perhaps subtly hinting at his recent engagement in a significant financial decision: taking out a $368k loan not backed by government programs, but through a credit union or mortgage company, with the purpose of buying a dream home near the beach in Tampa, Florida. The background conveys a blend of urban sophistication and the serene vibe of a beachside locale, reflecting his choice of home location. His expression is calm and assured, with a hint of a smile, portraying a man with a positive credit history and a clear vision for his future.">
            <a:extLst>
              <a:ext uri="{FF2B5EF4-FFF2-40B4-BE49-F238E27FC236}">
                <a16:creationId xmlns:a16="http://schemas.microsoft.com/office/drawing/2014/main" id="{0EBC4AB4-8A1B-409C-83A1-AB83F4A95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11A59-3649-4964-9A91-221E2FEE30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5" b="11195"/>
          <a:stretch/>
        </p:blipFill>
        <p:spPr>
          <a:xfrm>
            <a:off x="3189515" y="911410"/>
            <a:ext cx="2702580" cy="360343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F5BD6A-5AF7-4335-B4AC-C8C63ADDBF77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2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740E89-DB34-4B4B-B34F-E3A0CA066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80" y="2821422"/>
            <a:ext cx="4290060" cy="241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31216" y="1889099"/>
            <a:ext cx="69463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Хотим быть частью</a:t>
            </a:r>
          </a:p>
          <a:p>
            <a:pPr>
              <a:lnSpc>
                <a:spcPts val="3000"/>
              </a:lnSpc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команды ЦФТ!!!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31216" y="2750873"/>
            <a:ext cx="459316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Команда </a:t>
            </a:r>
            <a:r>
              <a:rPr lang="ru-RU" sz="20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Гусенички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Бабочки</a:t>
            </a:r>
          </a:p>
        </p:txBody>
      </p:sp>
    </p:spTree>
    <p:extLst>
      <p:ext uri="{BB962C8B-B14F-4D97-AF65-F5344CB8AC3E}">
        <p14:creationId xmlns:p14="http://schemas.microsoft.com/office/powerpoint/2010/main" val="3875422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945CBD4-FA82-4FD8-9FDB-8642A5D02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14300"/>
            <a:ext cx="2916767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BA17D32-CDC9-408F-80B0-E20FA49E5380}"/>
              </a:ext>
            </a:extLst>
          </p:cNvPr>
          <p:cNvSpPr txBox="1">
            <a:spLocks/>
          </p:cNvSpPr>
          <p:nvPr/>
        </p:nvSpPr>
        <p:spPr>
          <a:xfrm>
            <a:off x="400050" y="326636"/>
            <a:ext cx="567690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 err="1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Зайнулин</a:t>
            </a:r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Владислав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831AF01-F3F3-4AF7-A79F-B44734BE4C6A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1AC13E53-0F9F-47B0-A07A-43BE604F79B1}"/>
              </a:ext>
            </a:extLst>
          </p:cNvPr>
          <p:cNvSpPr txBox="1">
            <a:spLocks/>
          </p:cNvSpPr>
          <p:nvPr/>
        </p:nvSpPr>
        <p:spPr>
          <a:xfrm>
            <a:off x="316707" y="1025714"/>
            <a:ext cx="5341144" cy="37213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Образование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ТГУ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ИПМКН (2021-2025)</a:t>
            </a:r>
            <a:b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Хобби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видеосъёмка</a:t>
            </a:r>
            <a:b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Роль в команде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Гусеничка</a:t>
            </a:r>
          </a:p>
          <a:p>
            <a:pPr marL="872100" lvl="2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635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BA17D32-CDC9-408F-80B0-E20FA49E5380}"/>
              </a:ext>
            </a:extLst>
          </p:cNvPr>
          <p:cNvSpPr txBox="1">
            <a:spLocks/>
          </p:cNvSpPr>
          <p:nvPr/>
        </p:nvSpPr>
        <p:spPr>
          <a:xfrm>
            <a:off x="416719" y="326636"/>
            <a:ext cx="567751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Алибеков Андрей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C99F03-4874-49C2-AB80-4E5FE87A3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15"/>
          <a:stretch/>
        </p:blipFill>
        <p:spPr>
          <a:xfrm>
            <a:off x="6094232" y="235074"/>
            <a:ext cx="2579867" cy="422083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0E1B8F-AB72-493B-9DED-6D1E85EA40CF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1AC13E53-0F9F-47B0-A07A-43BE604F79B1}"/>
              </a:ext>
            </a:extLst>
          </p:cNvPr>
          <p:cNvSpPr txBox="1">
            <a:spLocks/>
          </p:cNvSpPr>
          <p:nvPr/>
        </p:nvSpPr>
        <p:spPr>
          <a:xfrm>
            <a:off x="309563" y="1025714"/>
            <a:ext cx="5348287" cy="3417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Образование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ТГУ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HITs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(2022-2026)</a:t>
            </a:r>
            <a:b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Хобби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Играю в любительском театре</a:t>
            </a:r>
            <a:b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Роль в команде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Хризалида   </a:t>
            </a:r>
          </a:p>
        </p:txBody>
      </p:sp>
    </p:spTree>
    <p:extLst>
      <p:ext uri="{BB962C8B-B14F-4D97-AF65-F5344CB8AC3E}">
        <p14:creationId xmlns:p14="http://schemas.microsoft.com/office/powerpoint/2010/main" val="8523648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BA17D32-CDC9-408F-80B0-E20FA49E5380}"/>
              </a:ext>
            </a:extLst>
          </p:cNvPr>
          <p:cNvSpPr txBox="1">
            <a:spLocks/>
          </p:cNvSpPr>
          <p:nvPr/>
        </p:nvSpPr>
        <p:spPr>
          <a:xfrm>
            <a:off x="381000" y="297608"/>
            <a:ext cx="5461907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Мануйлова Екатерина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871C75-EF99-4671-9184-E9086CE8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22" y="165917"/>
            <a:ext cx="3208338" cy="427778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9208A7-1846-4CEB-B176-D912DFC47358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1AC13E53-0F9F-47B0-A07A-43BE604F79B1}"/>
              </a:ext>
            </a:extLst>
          </p:cNvPr>
          <p:cNvSpPr txBox="1">
            <a:spLocks/>
          </p:cNvSpPr>
          <p:nvPr/>
        </p:nvSpPr>
        <p:spPr>
          <a:xfrm>
            <a:off x="314325" y="1025714"/>
            <a:ext cx="5343525" cy="3417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Образование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ТГУ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ИПМКН (2021-2025)</a:t>
            </a:r>
            <a:b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Хобби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Танцы</a:t>
            </a:r>
            <a:b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Роль в команде</a:t>
            </a:r>
          </a:p>
          <a:p>
            <a:pPr marL="472050" lvl="1" indent="180000">
              <a:lnSpc>
                <a:spcPct val="120000"/>
              </a:lnSpc>
              <a:spcBef>
                <a:spcPts val="0"/>
              </a:spcBef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Бабочка</a:t>
            </a:r>
          </a:p>
        </p:txBody>
      </p:sp>
    </p:spTree>
    <p:extLst>
      <p:ext uri="{BB962C8B-B14F-4D97-AF65-F5344CB8AC3E}">
        <p14:creationId xmlns:p14="http://schemas.microsoft.com/office/powerpoint/2010/main" val="7734761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97669" y="326636"/>
            <a:ext cx="677148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Задача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65D53C-FE96-4988-BF6B-6E08C421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311" y="4501728"/>
            <a:ext cx="1101288" cy="40618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6589F71-4CA7-42AD-BD77-52B72A6809C5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AF6C3F-0180-44B4-865E-5822512AF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98" y="849856"/>
            <a:ext cx="3135404" cy="31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461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84175" y="326636"/>
            <a:ext cx="6784975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Входные данные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4F41D2-2325-4DDE-98A3-B73794A4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89" y="4589276"/>
            <a:ext cx="1113771" cy="55422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D476BE-FF6A-4165-95AC-5483CD7CE863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EC4F7-436B-4FBE-A2A2-ACCA10BED54F}"/>
              </a:ext>
            </a:extLst>
          </p:cNvPr>
          <p:cNvSpPr txBox="1"/>
          <p:nvPr/>
        </p:nvSpPr>
        <p:spPr>
          <a:xfrm>
            <a:off x="384175" y="911411"/>
            <a:ext cx="8054975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Данные о заёмщике</a:t>
            </a:r>
          </a:p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Данные о поручителе</a:t>
            </a:r>
          </a:p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Данные о займе</a:t>
            </a:r>
          </a:p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Данные о недвижимости</a:t>
            </a:r>
          </a:p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Географические данные</a:t>
            </a:r>
          </a:p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ru-RU" sz="2800" dirty="0"/>
          </a:p>
          <a:p>
            <a:pPr marL="285750" indent="-285750">
              <a:lnSpc>
                <a:spcPct val="150000"/>
              </a:lnSpc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44066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411309" y="326636"/>
            <a:ext cx="675784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“</a:t>
            </a:r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Грязные</a:t>
            </a:r>
            <a:r>
              <a:rPr lang="en-US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”</a:t>
            </a:r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данные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71A37B-C8BE-48A8-A17B-97DCA3C2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691" y="4260850"/>
            <a:ext cx="379390" cy="88265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248CB3-2AF5-4400-A9F8-92921A235896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EC4F7-436B-4FBE-A2A2-ACCA10BED54F}"/>
              </a:ext>
            </a:extLst>
          </p:cNvPr>
          <p:cNvSpPr txBox="1"/>
          <p:nvPr/>
        </p:nvSpPr>
        <p:spPr>
          <a:xfrm>
            <a:off x="388144" y="1035050"/>
            <a:ext cx="87239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400" b="0" i="0" dirty="0">
                <a:effectLst/>
                <a:latin typeface="system-ui"/>
              </a:rPr>
              <a:t>Имеются дубликаты данных</a:t>
            </a:r>
            <a:br>
              <a:rPr lang="ru-RU" sz="2400" b="0" i="0" dirty="0">
                <a:effectLst/>
                <a:latin typeface="system-ui"/>
              </a:rPr>
            </a:br>
            <a:endParaRPr lang="ru-RU" sz="2400" b="0" i="0" dirty="0">
              <a:effectLst/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400" b="0" i="0" dirty="0">
                <a:effectLst/>
                <a:latin typeface="system-ui"/>
              </a:rPr>
              <a:t>Имеются пропущенные значения</a:t>
            </a:r>
            <a:br>
              <a:rPr lang="ru-RU" sz="2400" b="0" i="0" dirty="0">
                <a:effectLst/>
                <a:latin typeface="system-ui"/>
              </a:rPr>
            </a:br>
            <a:endParaRPr lang="ru-RU" sz="2400" b="0" i="0" dirty="0">
              <a:effectLst/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system-ui"/>
              </a:rPr>
              <a:t>Д</a:t>
            </a:r>
            <a:r>
              <a:rPr lang="ru-RU" sz="2400" b="0" i="0" dirty="0">
                <a:effectLst/>
                <a:latin typeface="system-ui"/>
              </a:rPr>
              <a:t>анные в </a:t>
            </a:r>
            <a:r>
              <a:rPr lang="ru-RU" sz="2400" dirty="0">
                <a:latin typeface="system-ui"/>
              </a:rPr>
              <a:t>тестовой</a:t>
            </a:r>
            <a:r>
              <a:rPr lang="en-US" sz="2400" b="0" i="0" dirty="0">
                <a:effectLst/>
                <a:latin typeface="system-ui"/>
              </a:rPr>
              <a:t> </a:t>
            </a:r>
            <a:r>
              <a:rPr lang="ru-RU" sz="2400" b="0" i="0" dirty="0">
                <a:effectLst/>
                <a:latin typeface="system-ui"/>
              </a:rPr>
              <a:t>и тренировочной выборке очень схожи</a:t>
            </a:r>
            <a:br>
              <a:rPr lang="ru-RU" sz="2400" b="0" i="0" dirty="0">
                <a:effectLst/>
                <a:latin typeface="system-ui"/>
              </a:rPr>
            </a:br>
            <a:endParaRPr lang="ru-RU" sz="2400" b="0" i="0" dirty="0">
              <a:effectLst/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system-ui"/>
              </a:rPr>
              <a:t>В количественных признаках имеются выбросы</a:t>
            </a:r>
          </a:p>
          <a:p>
            <a:pPr>
              <a:buClr>
                <a:srgbClr val="0A31F6"/>
              </a:buClr>
            </a:pPr>
            <a:r>
              <a:rPr lang="ru-RU" sz="2400" b="0" i="0" dirty="0">
                <a:effectLst/>
                <a:latin typeface="system-ui"/>
              </a:rPr>
              <a:t> </a:t>
            </a: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ru-RU" sz="2400" b="0" i="0" dirty="0">
              <a:effectLst/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03633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92907" y="326636"/>
            <a:ext cx="677624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Очистка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4F394B-588F-4F65-AA17-23B8645F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280" y="4260850"/>
            <a:ext cx="427847" cy="88265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E4A8567-794E-48BE-96B3-F4AF419A8541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EC4F7-436B-4FBE-A2A2-ACCA10BED54F}"/>
              </a:ext>
            </a:extLst>
          </p:cNvPr>
          <p:cNvSpPr txBox="1"/>
          <p:nvPr/>
        </p:nvSpPr>
        <p:spPr>
          <a:xfrm>
            <a:off x="392907" y="1035050"/>
            <a:ext cx="62981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latin typeface="system-ui"/>
              </a:rPr>
              <a:t>Работа с пропущенными значениями</a:t>
            </a:r>
          </a:p>
          <a:p>
            <a:pPr marL="742950" lvl="1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latin typeface="system-ui"/>
              </a:rPr>
              <a:t>Предсказание дохода заёмщика</a:t>
            </a:r>
            <a:br>
              <a:rPr lang="en-US" sz="2800" dirty="0">
                <a:latin typeface="system-ui"/>
              </a:rPr>
            </a:br>
            <a:endParaRPr lang="en-US" sz="2800" dirty="0">
              <a:latin typeface="system-ui"/>
            </a:endParaRPr>
          </a:p>
          <a:p>
            <a:pPr marL="285750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latin typeface="system-ui"/>
              </a:rPr>
              <a:t>Обнаружение и устранение выбросов</a:t>
            </a:r>
          </a:p>
          <a:p>
            <a:pPr marL="742950" lvl="1" indent="-285750">
              <a:buClr>
                <a:srgbClr val="0A31F6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latin typeface="system-ui"/>
              </a:rPr>
              <a:t>Использование методов математической статистики</a:t>
            </a:r>
          </a:p>
          <a:p>
            <a:pPr>
              <a:buClr>
                <a:srgbClr val="0A31F6"/>
              </a:buClr>
            </a:pPr>
            <a:endParaRPr lang="en-US" sz="2800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793639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23C196-2530-4AD5-AAA8-C3E5C0616A84}"/>
              </a:ext>
            </a:extLst>
          </p:cNvPr>
          <p:cNvSpPr txBox="1">
            <a:spLocks/>
          </p:cNvSpPr>
          <p:nvPr/>
        </p:nvSpPr>
        <p:spPr>
          <a:xfrm>
            <a:off x="373857" y="326636"/>
            <a:ext cx="679529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A31F6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Feature Engineering</a:t>
            </a:r>
            <a:endParaRPr lang="ru-RU" sz="3200" b="1" dirty="0">
              <a:solidFill>
                <a:srgbClr val="0A31F6"/>
              </a:solidFill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A091E8-CEC8-4C23-80AC-F0E2EE9B2BD0}"/>
                  </a:ext>
                </a:extLst>
              </p:cNvPr>
              <p:cNvSpPr txBox="1"/>
              <p:nvPr/>
            </p:nvSpPr>
            <p:spPr>
              <a:xfrm>
                <a:off x="477044" y="1267845"/>
                <a:ext cx="5777415" cy="648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Clr>
                    <a:srgbClr val="0A31F6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system-ui"/>
                  </a:rPr>
                  <a:t>Финансовая нагрузка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0" i="0" smtClean="0">
                            <a:latin typeface="system-ui"/>
                          </a:rPr>
                          <m:t>Сумма займа</m:t>
                        </m:r>
                      </m:num>
                      <m:den>
                        <m:r>
                          <m:rPr>
                            <m:nor/>
                          </m:rPr>
                          <a:rPr lang="ru-RU" sz="2400">
                            <a:latin typeface="system-ui"/>
                          </a:rPr>
                          <m:t>Доход</m:t>
                        </m:r>
                        <m:r>
                          <m:rPr>
                            <m:nor/>
                          </m:rPr>
                          <a:rPr lang="ru-RU" sz="2400" b="0" i="0" smtClean="0">
                            <a:latin typeface="system-u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400">
                            <a:latin typeface="system-ui"/>
                          </a:rPr>
                          <m:t>за</m:t>
                        </m:r>
                        <m:r>
                          <m:rPr>
                            <m:nor/>
                          </m:rPr>
                          <a:rPr lang="ru-RU" sz="2400" b="0" i="0" smtClean="0">
                            <a:latin typeface="system-ui"/>
                          </a:rPr>
                          <m:t>ёмщика</m:t>
                        </m:r>
                      </m:den>
                    </m:f>
                  </m:oMath>
                </a14:m>
                <a:endParaRPr lang="ru-RU" sz="2400" dirty="0">
                  <a:latin typeface="system-u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A091E8-CEC8-4C23-80AC-F0E2EE9B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44" y="1267845"/>
                <a:ext cx="5777415" cy="648126"/>
              </a:xfrm>
              <a:prstGeom prst="rect">
                <a:avLst/>
              </a:prstGeom>
              <a:blipFill>
                <a:blip r:embed="rId2"/>
                <a:stretch>
                  <a:fillRect l="-2954" b="-6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FB2469-2523-41B4-BB2F-E195A0752496}"/>
                  </a:ext>
                </a:extLst>
              </p:cNvPr>
              <p:cNvSpPr txBox="1"/>
              <p:nvPr/>
            </p:nvSpPr>
            <p:spPr>
              <a:xfrm>
                <a:off x="477043" y="2272406"/>
                <a:ext cx="8148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Clr>
                    <a:srgbClr val="0A31F6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system-ui"/>
                  </a:rPr>
                  <a:t>Отклонение дохода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latin typeface="system-ui"/>
                  </a:rPr>
                  <a:t> Доход заёмщика – Медианный доход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FB2469-2523-41B4-BB2F-E195A075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43" y="2272406"/>
                <a:ext cx="8148962" cy="369332"/>
              </a:xfrm>
              <a:prstGeom prst="rect">
                <a:avLst/>
              </a:prstGeom>
              <a:blipFill>
                <a:blip r:embed="rId3"/>
                <a:stretch>
                  <a:fillRect l="-2094" t="-26667" r="-1720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F43F6E-6B1E-4B70-A352-D90E07E6A7EE}"/>
                  </a:ext>
                </a:extLst>
              </p:cNvPr>
              <p:cNvSpPr txBox="1"/>
              <p:nvPr/>
            </p:nvSpPr>
            <p:spPr>
              <a:xfrm>
                <a:off x="481642" y="2998173"/>
                <a:ext cx="4970335" cy="644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Clr>
                    <a:srgbClr val="0A31F6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system-ui"/>
                  </a:rPr>
                  <a:t>Доля дохода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0" i="0" smtClean="0">
                            <a:latin typeface="system-ui"/>
                          </a:rPr>
                          <m:t>Медианный доход</m:t>
                        </m:r>
                      </m:num>
                      <m:den>
                        <m:r>
                          <m:rPr>
                            <m:nor/>
                          </m:rPr>
                          <a:rPr lang="ru-RU" sz="2400">
                            <a:latin typeface="system-ui"/>
                          </a:rPr>
                          <m:t>Доход</m:t>
                        </m:r>
                        <m:r>
                          <m:rPr>
                            <m:nor/>
                          </m:rPr>
                          <a:rPr lang="ru-RU" sz="2400" b="0" i="0" smtClean="0">
                            <a:latin typeface="system-ui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ru-RU" sz="2400">
                            <a:latin typeface="system-ui"/>
                          </a:rPr>
                          <m:t>за</m:t>
                        </m:r>
                        <m:r>
                          <m:rPr>
                            <m:nor/>
                          </m:rPr>
                          <a:rPr lang="ru-RU" sz="2400" b="0" i="0" smtClean="0">
                            <a:latin typeface="system-ui"/>
                          </a:rPr>
                          <m:t>ёмщика</m:t>
                        </m:r>
                      </m:den>
                    </m:f>
                  </m:oMath>
                </a14:m>
                <a:endParaRPr lang="ru-RU" sz="2400" dirty="0">
                  <a:latin typeface="system-u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F43F6E-6B1E-4B70-A352-D90E07E6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42" y="2998173"/>
                <a:ext cx="4970335" cy="644792"/>
              </a:xfrm>
              <a:prstGeom prst="rect">
                <a:avLst/>
              </a:prstGeom>
              <a:blipFill>
                <a:blip r:embed="rId4"/>
                <a:stretch>
                  <a:fillRect l="-3436" b="-6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F8D31B-4F97-432F-9AFC-ED24029DF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280" y="4260850"/>
            <a:ext cx="427847" cy="8826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A53F24-6E95-4210-A666-C5A12A1381BF}"/>
              </a:ext>
            </a:extLst>
          </p:cNvPr>
          <p:cNvSpPr/>
          <p:nvPr/>
        </p:nvSpPr>
        <p:spPr>
          <a:xfrm>
            <a:off x="3109913" y="1838325"/>
            <a:ext cx="52387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81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58387</TotalTime>
  <Words>253</Words>
  <Application>Microsoft Office PowerPoint</Application>
  <PresentationFormat>Экран (16:9)</PresentationFormat>
  <Paragraphs>101</Paragraphs>
  <Slides>18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system-ui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Category + Boosting = CatBoost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CFT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CFTUser</dc:creator>
  <cp:lastModifiedBy>Vladislav Zainulin</cp:lastModifiedBy>
  <cp:revision>1018</cp:revision>
  <cp:lastPrinted>2018-01-26T04:53:39Z</cp:lastPrinted>
  <dcterms:created xsi:type="dcterms:W3CDTF">2017-12-04T04:45:05Z</dcterms:created>
  <dcterms:modified xsi:type="dcterms:W3CDTF">2024-02-04T04:11:43Z</dcterms:modified>
</cp:coreProperties>
</file>